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Lst>
  <p:sldSz cy="8229600" cx="14630400"/>
  <p:notesSz cx="6985000" cy="9283700"/>
  <p:embeddedFontLst>
    <p:embeddedFont>
      <p:font typeface="Helvetica Neue"/>
      <p:regular r:id="rId14"/>
      <p:bold r:id="rId15"/>
      <p:italic r:id="rId16"/>
      <p:boldItalic r:id="rId1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8" roundtripDataSignature="AMtx7mh+1S3Kge70QD5QSAa+WhfBxJSqP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font" Target="fonts/HelveticaNeue-bold.fntdata"/><Relationship Id="rId14" Type="http://schemas.openxmlformats.org/officeDocument/2006/relationships/font" Target="fonts/HelveticaNeue-regular.fntdata"/><Relationship Id="rId17" Type="http://schemas.openxmlformats.org/officeDocument/2006/relationships/font" Target="fonts/HelveticaNeue-boldItalic.fntdata"/><Relationship Id="rId16" Type="http://schemas.openxmlformats.org/officeDocument/2006/relationships/font" Target="fonts/HelveticaNeue-italic.fntdata"/><Relationship Id="rId5" Type="http://schemas.openxmlformats.org/officeDocument/2006/relationships/slide" Target="slides/slide1.xml"/><Relationship Id="rId6" Type="http://schemas.openxmlformats.org/officeDocument/2006/relationships/slide" Target="slides/slide2.xml"/><Relationship Id="rId18" Type="http://customschemas.google.com/relationships/presentationmetadata" Target="meta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2"/>
            <a:ext cx="3026833" cy="465797"/>
          </a:xfrm>
          <a:prstGeom prst="rect">
            <a:avLst/>
          </a:prstGeom>
          <a:noFill/>
          <a:ln>
            <a:noFill/>
          </a:ln>
        </p:spPr>
        <p:txBody>
          <a:bodyPr anchorCtr="0" anchor="t" bIns="46350" lIns="92700" spcFirstLastPara="1" rIns="92700" wrap="square" tIns="4635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216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16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16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16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16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16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16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16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56553" y="2"/>
            <a:ext cx="3026833" cy="465797"/>
          </a:xfrm>
          <a:prstGeom prst="rect">
            <a:avLst/>
          </a:prstGeom>
          <a:noFill/>
          <a:ln>
            <a:noFill/>
          </a:ln>
        </p:spPr>
        <p:txBody>
          <a:bodyPr anchorCtr="0" anchor="t" bIns="46350" lIns="92700" spcFirstLastPara="1" rIns="92700" wrap="square" tIns="4635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216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16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16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16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16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16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16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16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09613" y="1160463"/>
            <a:ext cx="5565775" cy="313213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98500" y="4467781"/>
            <a:ext cx="5588000" cy="3655457"/>
          </a:xfrm>
          <a:prstGeom prst="rect">
            <a:avLst/>
          </a:prstGeom>
          <a:noFill/>
          <a:ln>
            <a:noFill/>
          </a:ln>
        </p:spPr>
        <p:txBody>
          <a:bodyPr anchorCtr="0" anchor="t" bIns="46350" lIns="92700" spcFirstLastPara="1" rIns="92700" wrap="square" tIns="4635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17909"/>
            <a:ext cx="3026833" cy="465796"/>
          </a:xfrm>
          <a:prstGeom prst="rect">
            <a:avLst/>
          </a:prstGeom>
          <a:noFill/>
          <a:ln>
            <a:noFill/>
          </a:ln>
        </p:spPr>
        <p:txBody>
          <a:bodyPr anchorCtr="0" anchor="b" bIns="46350" lIns="92700" spcFirstLastPara="1" rIns="92700" wrap="square" tIns="4635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216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16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16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16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16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16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16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16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56553" y="8817909"/>
            <a:ext cx="3026833" cy="465796"/>
          </a:xfrm>
          <a:prstGeom prst="rect">
            <a:avLst/>
          </a:prstGeom>
          <a:noFill/>
          <a:ln>
            <a:noFill/>
          </a:ln>
        </p:spPr>
        <p:txBody>
          <a:bodyPr anchorCtr="0" anchor="b" bIns="46350" lIns="92700" spcFirstLastPara="1" rIns="92700" wrap="square" tIns="4635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1:notes"/>
          <p:cNvSpPr/>
          <p:nvPr>
            <p:ph idx="2" type="sldImg"/>
          </p:nvPr>
        </p:nvSpPr>
        <p:spPr>
          <a:xfrm>
            <a:off x="709613" y="1160463"/>
            <a:ext cx="5565775" cy="313213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p1:notes"/>
          <p:cNvSpPr txBox="1"/>
          <p:nvPr>
            <p:ph idx="1" type="body"/>
          </p:nvPr>
        </p:nvSpPr>
        <p:spPr>
          <a:xfrm>
            <a:off x="698500" y="4467781"/>
            <a:ext cx="5588000" cy="3655457"/>
          </a:xfrm>
          <a:prstGeom prst="rect">
            <a:avLst/>
          </a:prstGeom>
          <a:noFill/>
          <a:ln>
            <a:noFill/>
          </a:ln>
        </p:spPr>
        <p:txBody>
          <a:bodyPr anchorCtr="0" anchor="t" bIns="46350" lIns="92700" spcFirstLastPara="1" rIns="92700" wrap="square" tIns="46350">
            <a:noAutofit/>
          </a:bodyPr>
          <a:lstStyle/>
          <a:p>
            <a:pPr indent="0" lvl="0" marL="0" rtl="0" algn="l">
              <a:spcBef>
                <a:spcPts val="0"/>
              </a:spcBef>
              <a:spcAft>
                <a:spcPts val="0"/>
              </a:spcAft>
              <a:buNone/>
            </a:pPr>
            <a:r>
              <a:rPr lang="en-US"/>
              <a:t>Abstract</a:t>
            </a:r>
            <a:endParaRPr/>
          </a:p>
          <a:p>
            <a:pPr indent="0" lvl="0" marL="0" marR="0" rtl="0" algn="l">
              <a:spcBef>
                <a:spcPts val="0"/>
              </a:spcBef>
              <a:spcAft>
                <a:spcPts val="0"/>
              </a:spcAft>
              <a:buNone/>
            </a:pPr>
            <a:r>
              <a:rPr lang="en-US" sz="1200">
                <a:latin typeface="Arial"/>
                <a:ea typeface="Arial"/>
                <a:cs typeface="Arial"/>
                <a:sym typeface="Arial"/>
              </a:rPr>
              <a:t>New observational constraints for aerosol and aerosol-cloud interactions in E3SM</a:t>
            </a:r>
            <a:endParaRPr/>
          </a:p>
          <a:p>
            <a:pPr indent="0" lvl="0" marL="0" marR="0" rtl="0" algn="l">
              <a:spcBef>
                <a:spcPts val="0"/>
              </a:spcBef>
              <a:spcAft>
                <a:spcPts val="0"/>
              </a:spcAft>
              <a:buNone/>
            </a:pPr>
            <a:r>
              <a:rPr lang="en-US" sz="1200">
                <a:latin typeface="Arial"/>
                <a:ea typeface="Arial"/>
                <a:cs typeface="Arial"/>
                <a:sym typeface="Arial"/>
              </a:rPr>
              <a:t> </a:t>
            </a:r>
            <a:endParaRPr/>
          </a:p>
          <a:p>
            <a:pPr indent="0" lvl="0" marL="0" marR="0" rtl="0" algn="l">
              <a:spcBef>
                <a:spcPts val="0"/>
              </a:spcBef>
              <a:spcAft>
                <a:spcPts val="0"/>
              </a:spcAft>
              <a:buNone/>
            </a:pPr>
            <a:r>
              <a:rPr lang="en-US" sz="1200">
                <a:latin typeface="Arial"/>
                <a:ea typeface="Arial"/>
                <a:cs typeface="Arial"/>
                <a:sym typeface="Arial"/>
              </a:rPr>
              <a:t>Matthew Christensen, Charlotte Beall, Shuaiqi Tang, Adam Varble, Yi Qin, Jerome Fast, Po-Lun Ma</a:t>
            </a:r>
            <a:endParaRPr/>
          </a:p>
          <a:p>
            <a:pPr indent="0" lvl="0" marL="0" marR="0" rtl="0" algn="l">
              <a:spcBef>
                <a:spcPts val="0"/>
              </a:spcBef>
              <a:spcAft>
                <a:spcPts val="0"/>
              </a:spcAft>
              <a:buNone/>
            </a:pPr>
            <a:r>
              <a:rPr lang="en-US" sz="1200">
                <a:latin typeface="Arial"/>
                <a:ea typeface="Arial"/>
                <a:cs typeface="Arial"/>
                <a:sym typeface="Arial"/>
              </a:rPr>
              <a:t> </a:t>
            </a:r>
            <a:endParaRPr/>
          </a:p>
          <a:p>
            <a:pPr indent="0" lvl="0" marL="0" marR="0" rtl="0" algn="l">
              <a:spcBef>
                <a:spcPts val="0"/>
              </a:spcBef>
              <a:spcAft>
                <a:spcPts val="0"/>
              </a:spcAft>
              <a:buNone/>
            </a:pPr>
            <a:r>
              <a:rPr lang="en-US" sz="1200">
                <a:latin typeface="Arial"/>
                <a:ea typeface="Arial"/>
                <a:cs typeface="Arial"/>
                <a:sym typeface="Arial"/>
              </a:rPr>
              <a:t>Limited observational constraints have been a challenge for understanding the role of aerosol in the Earth system. To ensure model process representations are traceable to real-world features, several new diagnostics containing observational constraints have been developed to evaluate critical processes governing aerosol and aerosol-cloud interactions in E3SM. The open-source Earth System Model Aerosol–Cloud Diagnostics (ESMAC Diags) package includes in situ and remote sensing measurements from aircraft, ship, surface, and satellite platforms at multiple testbed regions around the globe. Lagrangian tools and a contoured frequency by optical depth diagram using multi-sensor satellite observations were developed to evaluate the warm rain processes and the role of aerosols thereof. Direct ARM measurements and satellite retrievals reveal that E3SM exhibits an overly strong increase in cloud optical thickness in response to rising cloud condensation nuclei, attributed to too many simulated sub-adiabatic clouds compared to observations. In this presentation, we will discuss efforts for harmonizing the spatiotemporal scales between model simulations and observations. We will demonstrate how these unique metrics diagnose model deficiencies and advance parameterizations necessary for improving E3SM predictions of aerosol and ACI across scales.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9" name="Google Shape;139;p1:notes"/>
          <p:cNvSpPr txBox="1"/>
          <p:nvPr>
            <p:ph idx="12" type="sldNum"/>
          </p:nvPr>
        </p:nvSpPr>
        <p:spPr>
          <a:xfrm>
            <a:off x="3956553" y="8817909"/>
            <a:ext cx="3026833" cy="465796"/>
          </a:xfrm>
          <a:prstGeom prst="rect">
            <a:avLst/>
          </a:prstGeom>
          <a:noFill/>
          <a:ln>
            <a:noFill/>
          </a:ln>
        </p:spPr>
        <p:txBody>
          <a:bodyPr anchorCtr="0" anchor="b" bIns="46350" lIns="92700" spcFirstLastPara="1" rIns="92700" wrap="square" tIns="463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2:notes"/>
          <p:cNvSpPr txBox="1"/>
          <p:nvPr>
            <p:ph idx="1" type="body"/>
          </p:nvPr>
        </p:nvSpPr>
        <p:spPr>
          <a:xfrm>
            <a:off x="698500" y="4467781"/>
            <a:ext cx="5588000" cy="3655457"/>
          </a:xfrm>
          <a:prstGeom prst="rect">
            <a:avLst/>
          </a:prstGeom>
        </p:spPr>
        <p:txBody>
          <a:bodyPr anchorCtr="0" anchor="t" bIns="46350" lIns="92700" spcFirstLastPara="1" rIns="92700" wrap="square" tIns="46350">
            <a:noAutofit/>
          </a:bodyPr>
          <a:lstStyle/>
          <a:p>
            <a:pPr indent="0" lvl="0" marL="0" rtl="0" algn="l">
              <a:spcBef>
                <a:spcPts val="0"/>
              </a:spcBef>
              <a:spcAft>
                <a:spcPts val="0"/>
              </a:spcAft>
              <a:buNone/>
            </a:pPr>
            <a:r>
              <a:t/>
            </a:r>
            <a:endParaRPr/>
          </a:p>
        </p:txBody>
      </p:sp>
      <p:sp>
        <p:nvSpPr>
          <p:cNvPr id="146" name="Google Shape;146;p2:notes"/>
          <p:cNvSpPr/>
          <p:nvPr>
            <p:ph idx="2" type="sldImg"/>
          </p:nvPr>
        </p:nvSpPr>
        <p:spPr>
          <a:xfrm>
            <a:off x="709613" y="1160463"/>
            <a:ext cx="5565775" cy="31321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3:notes"/>
          <p:cNvSpPr/>
          <p:nvPr>
            <p:ph idx="2" type="sldImg"/>
          </p:nvPr>
        </p:nvSpPr>
        <p:spPr>
          <a:xfrm>
            <a:off x="709613" y="1160463"/>
            <a:ext cx="5565775" cy="313213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p3:notes"/>
          <p:cNvSpPr txBox="1"/>
          <p:nvPr>
            <p:ph idx="1" type="body"/>
          </p:nvPr>
        </p:nvSpPr>
        <p:spPr>
          <a:xfrm>
            <a:off x="698500" y="4467781"/>
            <a:ext cx="5588000" cy="3655457"/>
          </a:xfrm>
          <a:prstGeom prst="rect">
            <a:avLst/>
          </a:prstGeom>
          <a:noFill/>
          <a:ln>
            <a:noFill/>
          </a:ln>
        </p:spPr>
        <p:txBody>
          <a:bodyPr anchorCtr="0" anchor="t" bIns="46350" lIns="92700" spcFirstLastPara="1" rIns="92700" wrap="square" tIns="46350">
            <a:noAutofit/>
          </a:bodyPr>
          <a:lstStyle/>
          <a:p>
            <a:pPr indent="0" lvl="0" marL="0" rtl="0" algn="l">
              <a:spcBef>
                <a:spcPts val="0"/>
              </a:spcBef>
              <a:spcAft>
                <a:spcPts val="0"/>
              </a:spcAft>
              <a:buNone/>
            </a:pPr>
            <a:r>
              <a:rPr i="1" lang="en-US">
                <a:latin typeface="Helvetica Neue"/>
                <a:ea typeface="Helvetica Neue"/>
                <a:cs typeface="Helvetica Neue"/>
                <a:sym typeface="Helvetica Neue"/>
              </a:rPr>
              <a:t>ground, ship, and</a:t>
            </a:r>
            <a:r>
              <a:rPr i="0" lang="en-US">
                <a:latin typeface="Helvetica Neue"/>
                <a:ea typeface="Helvetica Neue"/>
                <a:cs typeface="Helvetica Neue"/>
                <a:sym typeface="Helvetica Neue"/>
              </a:rPr>
              <a:t> </a:t>
            </a:r>
            <a:r>
              <a:rPr i="1" lang="en-US">
                <a:latin typeface="Helvetica Neue"/>
                <a:ea typeface="Helvetica Neue"/>
                <a:cs typeface="Helvetica Neue"/>
                <a:sym typeface="Helvetica Neue"/>
              </a:rPr>
              <a:t>satellite measurements are rescaled to a 1 h frequency to be</a:t>
            </a:r>
            <a:r>
              <a:rPr i="0" lang="en-US">
                <a:latin typeface="Helvetica Neue"/>
                <a:ea typeface="Helvetica Neue"/>
                <a:cs typeface="Helvetica Neue"/>
                <a:sym typeface="Helvetica Neue"/>
              </a:rPr>
              <a:t> </a:t>
            </a:r>
            <a:r>
              <a:rPr i="1" lang="en-US">
                <a:latin typeface="Helvetica Neue"/>
                <a:ea typeface="Helvetica Neue"/>
                <a:cs typeface="Helvetica Neue"/>
                <a:sym typeface="Helvetica Neue"/>
              </a:rPr>
              <a:t>consistent with the current E3SM output frequency.</a:t>
            </a:r>
            <a:endParaRPr>
              <a:latin typeface="Helvetica Neue"/>
              <a:ea typeface="Helvetica Neue"/>
              <a:cs typeface="Helvetica Neue"/>
              <a:sym typeface="Helvetica Neue"/>
            </a:endParaRPr>
          </a:p>
          <a:p>
            <a:pPr indent="0" lvl="0" marL="0" rtl="0" algn="l">
              <a:spcBef>
                <a:spcPts val="0"/>
              </a:spcBef>
              <a:spcAft>
                <a:spcPts val="0"/>
              </a:spcAft>
              <a:buNone/>
            </a:pPr>
            <a:r>
              <a:t/>
            </a:r>
            <a:endParaRPr/>
          </a:p>
          <a:p>
            <a:pPr indent="0" lvl="0" marL="0" rtl="0" algn="l">
              <a:spcBef>
                <a:spcPts val="0"/>
              </a:spcBef>
              <a:spcAft>
                <a:spcPts val="0"/>
              </a:spcAft>
              <a:buNone/>
            </a:pPr>
            <a:r>
              <a:rPr i="1" lang="en-US">
                <a:latin typeface="Helvetica Neue"/>
                <a:ea typeface="Helvetica Neue"/>
                <a:cs typeface="Helvetica Neue"/>
                <a:sym typeface="Helvetica Neue"/>
              </a:rPr>
              <a:t>bulk cloud properties (e.g.,cloud fraction or liquid water path – LWP), the mean value is</a:t>
            </a:r>
            <a:r>
              <a:rPr i="0" lang="en-US">
                <a:latin typeface="Helvetica Neue"/>
                <a:ea typeface="Helvetica Neue"/>
                <a:cs typeface="Helvetica Neue"/>
                <a:sym typeface="Helvetica Neue"/>
              </a:rPr>
              <a:t> </a:t>
            </a:r>
            <a:r>
              <a:rPr i="1" lang="en-US">
                <a:latin typeface="Helvetica Neue"/>
                <a:ea typeface="Helvetica Neue"/>
                <a:cs typeface="Helvetica Neue"/>
                <a:sym typeface="Helvetica Neue"/>
              </a:rPr>
              <a:t>computed to be consistent with the grid-mean E3SM output.</a:t>
            </a:r>
            <a:r>
              <a:rPr i="0" lang="en-US">
                <a:latin typeface="Helvetica Neue"/>
                <a:ea typeface="Helvetica Neue"/>
                <a:cs typeface="Helvetica Neue"/>
                <a:sym typeface="Helvetica Neue"/>
              </a:rPr>
              <a:t> </a:t>
            </a:r>
            <a:r>
              <a:rPr i="1" lang="en-US">
                <a:latin typeface="Helvetica Neue"/>
                <a:ea typeface="Helvetica Neue"/>
                <a:cs typeface="Helvetica Neue"/>
                <a:sym typeface="Helvetica Neue"/>
              </a:rPr>
              <a:t>Interpolation is only used when the input frequency is equal</a:t>
            </a:r>
            <a:r>
              <a:rPr i="0" lang="en-US">
                <a:latin typeface="Helvetica Neue"/>
                <a:ea typeface="Helvetica Neue"/>
                <a:cs typeface="Helvetica Neue"/>
                <a:sym typeface="Helvetica Neue"/>
              </a:rPr>
              <a:t> </a:t>
            </a:r>
            <a:r>
              <a:rPr i="1" lang="en-US">
                <a:latin typeface="Helvetica Neue"/>
                <a:ea typeface="Helvetica Neue"/>
                <a:cs typeface="Helvetica Neue"/>
                <a:sym typeface="Helvetica Neue"/>
              </a:rPr>
              <a:t>to or coarser than the frequency of model output.</a:t>
            </a:r>
            <a:endParaRPr/>
          </a:p>
          <a:p>
            <a:pPr indent="0" lvl="0" marL="0" rtl="0" algn="l">
              <a:spcBef>
                <a:spcPts val="0"/>
              </a:spcBef>
              <a:spcAft>
                <a:spcPts val="0"/>
              </a:spcAft>
              <a:buNone/>
            </a:pPr>
            <a:r>
              <a:t/>
            </a:r>
            <a:endParaRPr i="1">
              <a:latin typeface="Helvetica Neue"/>
              <a:ea typeface="Helvetica Neue"/>
              <a:cs typeface="Helvetica Neue"/>
              <a:sym typeface="Helvetica Neue"/>
            </a:endParaRPr>
          </a:p>
          <a:p>
            <a:pPr indent="0" lvl="0" marL="0" rtl="0" algn="l">
              <a:spcBef>
                <a:spcPts val="0"/>
              </a:spcBef>
              <a:spcAft>
                <a:spcPts val="0"/>
              </a:spcAft>
              <a:buNone/>
            </a:pPr>
            <a:r>
              <a:rPr i="1" lang="en-US">
                <a:latin typeface="Helvetica Neue"/>
                <a:ea typeface="Helvetica Neue"/>
                <a:cs typeface="Helvetica Neue"/>
                <a:sym typeface="Helvetica Neue"/>
              </a:rPr>
              <a:t>kilometer-scale-resolution ESM simulations, the high variability</a:t>
            </a:r>
            <a:r>
              <a:rPr i="0" lang="en-US">
                <a:latin typeface="Helvetica Neue"/>
                <a:ea typeface="Helvetica Neue"/>
                <a:cs typeface="Helvetica Neue"/>
                <a:sym typeface="Helvetica Neue"/>
              </a:rPr>
              <a:t> i</a:t>
            </a:r>
            <a:r>
              <a:rPr i="1" lang="en-US">
                <a:latin typeface="Helvetica Neue"/>
                <a:ea typeface="Helvetica Neue"/>
                <a:cs typeface="Helvetica Neue"/>
                <a:sym typeface="Helvetica Neue"/>
              </a:rPr>
              <a:t>n aircraft measurements will be better captured. In</a:t>
            </a:r>
            <a:r>
              <a:rPr i="0" lang="en-US">
                <a:latin typeface="Helvetica Neue"/>
                <a:ea typeface="Helvetica Neue"/>
                <a:cs typeface="Helvetica Neue"/>
                <a:sym typeface="Helvetica Neue"/>
              </a:rPr>
              <a:t> </a:t>
            </a:r>
            <a:r>
              <a:rPr i="1" lang="en-US">
                <a:latin typeface="Helvetica Neue"/>
                <a:ea typeface="Helvetica Neue"/>
                <a:cs typeface="Helvetica Neue"/>
                <a:sym typeface="Helvetica Neue"/>
              </a:rPr>
              <a:t>the current diagnostics, we only focus on the statistics for the</a:t>
            </a:r>
            <a:r>
              <a:rPr i="0" lang="en-US">
                <a:latin typeface="Helvetica Neue"/>
                <a:ea typeface="Helvetica Neue"/>
                <a:cs typeface="Helvetica Neue"/>
                <a:sym typeface="Helvetica Neue"/>
              </a:rPr>
              <a:t> e</a:t>
            </a:r>
            <a:r>
              <a:rPr i="1" lang="en-US">
                <a:latin typeface="Helvetica Neue"/>
                <a:ea typeface="Helvetica Neue"/>
                <a:cs typeface="Helvetica Neue"/>
                <a:sym typeface="Helvetica Neue"/>
              </a:rPr>
              <a:t>ntire campaign.</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t/>
            </a:r>
            <a:endParaRPr/>
          </a:p>
        </p:txBody>
      </p:sp>
      <p:sp>
        <p:nvSpPr>
          <p:cNvPr id="155" name="Google Shape;155;p3:notes"/>
          <p:cNvSpPr txBox="1"/>
          <p:nvPr>
            <p:ph idx="12" type="sldNum"/>
          </p:nvPr>
        </p:nvSpPr>
        <p:spPr>
          <a:xfrm>
            <a:off x="3956553" y="8817909"/>
            <a:ext cx="3026833" cy="465796"/>
          </a:xfrm>
          <a:prstGeom prst="rect">
            <a:avLst/>
          </a:prstGeom>
          <a:noFill/>
          <a:ln>
            <a:noFill/>
          </a:ln>
        </p:spPr>
        <p:txBody>
          <a:bodyPr anchorCtr="0" anchor="b" bIns="46350" lIns="92700" spcFirstLastPara="1" rIns="92700" wrap="square" tIns="463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4:notes"/>
          <p:cNvSpPr/>
          <p:nvPr>
            <p:ph idx="2" type="sldImg"/>
          </p:nvPr>
        </p:nvSpPr>
        <p:spPr>
          <a:xfrm>
            <a:off x="709613" y="1160463"/>
            <a:ext cx="5565775" cy="313213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p4:notes"/>
          <p:cNvSpPr txBox="1"/>
          <p:nvPr>
            <p:ph idx="1" type="body"/>
          </p:nvPr>
        </p:nvSpPr>
        <p:spPr>
          <a:xfrm>
            <a:off x="698500" y="4467781"/>
            <a:ext cx="5588000" cy="3655457"/>
          </a:xfrm>
          <a:prstGeom prst="rect">
            <a:avLst/>
          </a:prstGeom>
          <a:noFill/>
          <a:ln>
            <a:noFill/>
          </a:ln>
        </p:spPr>
        <p:txBody>
          <a:bodyPr anchorCtr="0" anchor="t" bIns="46350" lIns="92700" spcFirstLastPara="1" rIns="92700" wrap="square" tIns="46350">
            <a:noAutofit/>
          </a:bodyPr>
          <a:lstStyle/>
          <a:p>
            <a:pPr indent="0" lvl="0" marL="0" rtl="0" algn="l">
              <a:spcBef>
                <a:spcPts val="0"/>
              </a:spcBef>
              <a:spcAft>
                <a:spcPts val="0"/>
              </a:spcAft>
              <a:buNone/>
            </a:pPr>
            <a:r>
              <a:t/>
            </a:r>
            <a:endParaRPr/>
          </a:p>
        </p:txBody>
      </p:sp>
      <p:sp>
        <p:nvSpPr>
          <p:cNvPr id="165" name="Google Shape;165;p4:notes"/>
          <p:cNvSpPr txBox="1"/>
          <p:nvPr>
            <p:ph idx="12" type="sldNum"/>
          </p:nvPr>
        </p:nvSpPr>
        <p:spPr>
          <a:xfrm>
            <a:off x="3956553" y="8817909"/>
            <a:ext cx="3026833" cy="465796"/>
          </a:xfrm>
          <a:prstGeom prst="rect">
            <a:avLst/>
          </a:prstGeom>
          <a:noFill/>
          <a:ln>
            <a:noFill/>
          </a:ln>
        </p:spPr>
        <p:txBody>
          <a:bodyPr anchorCtr="0" anchor="b" bIns="46350" lIns="92700" spcFirstLastPara="1" rIns="92700" wrap="square" tIns="463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5:notes"/>
          <p:cNvSpPr/>
          <p:nvPr>
            <p:ph idx="2" type="sldImg"/>
          </p:nvPr>
        </p:nvSpPr>
        <p:spPr>
          <a:xfrm>
            <a:off x="709613" y="1160463"/>
            <a:ext cx="5565775" cy="313213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5:notes"/>
          <p:cNvSpPr txBox="1"/>
          <p:nvPr>
            <p:ph idx="1" type="body"/>
          </p:nvPr>
        </p:nvSpPr>
        <p:spPr>
          <a:xfrm>
            <a:off x="698500" y="4467781"/>
            <a:ext cx="5588000" cy="3655457"/>
          </a:xfrm>
          <a:prstGeom prst="rect">
            <a:avLst/>
          </a:prstGeom>
          <a:noFill/>
          <a:ln>
            <a:noFill/>
          </a:ln>
        </p:spPr>
        <p:txBody>
          <a:bodyPr anchorCtr="0" anchor="t" bIns="46350" lIns="92700" spcFirstLastPara="1" rIns="92700" wrap="square" tIns="46350">
            <a:noAutofit/>
          </a:bodyPr>
          <a:lstStyle/>
          <a:p>
            <a:pPr indent="0" lvl="0" marL="0" rtl="0" algn="l">
              <a:spcBef>
                <a:spcPts val="0"/>
              </a:spcBef>
              <a:spcAft>
                <a:spcPts val="0"/>
              </a:spcAft>
              <a:buNone/>
            </a:pPr>
            <a:r>
              <a:t/>
            </a:r>
            <a:endParaRPr/>
          </a:p>
        </p:txBody>
      </p:sp>
      <p:sp>
        <p:nvSpPr>
          <p:cNvPr id="181" name="Google Shape;181;p5:notes"/>
          <p:cNvSpPr txBox="1"/>
          <p:nvPr>
            <p:ph idx="12" type="sldNum"/>
          </p:nvPr>
        </p:nvSpPr>
        <p:spPr>
          <a:xfrm>
            <a:off x="3956553" y="8817909"/>
            <a:ext cx="3026833" cy="465796"/>
          </a:xfrm>
          <a:prstGeom prst="rect">
            <a:avLst/>
          </a:prstGeom>
          <a:noFill/>
          <a:ln>
            <a:noFill/>
          </a:ln>
        </p:spPr>
        <p:txBody>
          <a:bodyPr anchorCtr="0" anchor="b" bIns="46350" lIns="92700" spcFirstLastPara="1" rIns="92700" wrap="square" tIns="463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6:notes"/>
          <p:cNvSpPr/>
          <p:nvPr>
            <p:ph idx="2" type="sldImg"/>
          </p:nvPr>
        </p:nvSpPr>
        <p:spPr>
          <a:xfrm>
            <a:off x="709613" y="1160463"/>
            <a:ext cx="5565775" cy="313213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p6:notes"/>
          <p:cNvSpPr txBox="1"/>
          <p:nvPr>
            <p:ph idx="1" type="body"/>
          </p:nvPr>
        </p:nvSpPr>
        <p:spPr>
          <a:xfrm>
            <a:off x="698500" y="4467781"/>
            <a:ext cx="5588000" cy="3655457"/>
          </a:xfrm>
          <a:prstGeom prst="rect">
            <a:avLst/>
          </a:prstGeom>
          <a:noFill/>
          <a:ln>
            <a:noFill/>
          </a:ln>
        </p:spPr>
        <p:txBody>
          <a:bodyPr anchorCtr="0" anchor="t" bIns="46350" lIns="92700" spcFirstLastPara="1" rIns="92700" wrap="square" tIns="46350">
            <a:noAutofit/>
          </a:bodyPr>
          <a:lstStyle/>
          <a:p>
            <a:pPr indent="0" lvl="0" marL="0" rtl="0" algn="l">
              <a:spcBef>
                <a:spcPts val="0"/>
              </a:spcBef>
              <a:spcAft>
                <a:spcPts val="0"/>
              </a:spcAft>
              <a:buNone/>
            </a:pPr>
            <a:r>
              <a:t/>
            </a:r>
            <a:endParaRPr/>
          </a:p>
        </p:txBody>
      </p:sp>
      <p:sp>
        <p:nvSpPr>
          <p:cNvPr id="191" name="Google Shape;191;p6:notes"/>
          <p:cNvSpPr txBox="1"/>
          <p:nvPr>
            <p:ph idx="12" type="sldNum"/>
          </p:nvPr>
        </p:nvSpPr>
        <p:spPr>
          <a:xfrm>
            <a:off x="3956553" y="8817909"/>
            <a:ext cx="3026833" cy="465796"/>
          </a:xfrm>
          <a:prstGeom prst="rect">
            <a:avLst/>
          </a:prstGeom>
          <a:noFill/>
          <a:ln>
            <a:noFill/>
          </a:ln>
        </p:spPr>
        <p:txBody>
          <a:bodyPr anchorCtr="0" anchor="b" bIns="46350" lIns="92700" spcFirstLastPara="1" rIns="92700" wrap="square" tIns="4635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7:notes"/>
          <p:cNvSpPr txBox="1"/>
          <p:nvPr>
            <p:ph idx="1" type="body"/>
          </p:nvPr>
        </p:nvSpPr>
        <p:spPr>
          <a:xfrm>
            <a:off x="698500" y="4467781"/>
            <a:ext cx="5588000" cy="3655457"/>
          </a:xfrm>
          <a:prstGeom prst="rect">
            <a:avLst/>
          </a:prstGeom>
        </p:spPr>
        <p:txBody>
          <a:bodyPr anchorCtr="0" anchor="t" bIns="46350" lIns="92700" spcFirstLastPara="1" rIns="92700" wrap="square" tIns="46350">
            <a:noAutofit/>
          </a:bodyPr>
          <a:lstStyle/>
          <a:p>
            <a:pPr indent="0" lvl="0" marL="0" rtl="0" algn="l">
              <a:spcBef>
                <a:spcPts val="0"/>
              </a:spcBef>
              <a:spcAft>
                <a:spcPts val="0"/>
              </a:spcAft>
              <a:buNone/>
            </a:pPr>
            <a:r>
              <a:t/>
            </a:r>
            <a:endParaRPr/>
          </a:p>
        </p:txBody>
      </p:sp>
      <p:sp>
        <p:nvSpPr>
          <p:cNvPr id="203" name="Google Shape;203;p7:notes"/>
          <p:cNvSpPr/>
          <p:nvPr>
            <p:ph idx="2" type="sldImg"/>
          </p:nvPr>
        </p:nvSpPr>
        <p:spPr>
          <a:xfrm>
            <a:off x="709613" y="1160463"/>
            <a:ext cx="5565775" cy="31321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8:notes"/>
          <p:cNvSpPr/>
          <p:nvPr>
            <p:ph idx="2" type="sldImg"/>
          </p:nvPr>
        </p:nvSpPr>
        <p:spPr>
          <a:xfrm>
            <a:off x="709613" y="1160463"/>
            <a:ext cx="5565775" cy="313213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8:notes"/>
          <p:cNvSpPr txBox="1"/>
          <p:nvPr>
            <p:ph idx="1" type="body"/>
          </p:nvPr>
        </p:nvSpPr>
        <p:spPr>
          <a:xfrm>
            <a:off x="698500" y="4467781"/>
            <a:ext cx="5588000" cy="3655457"/>
          </a:xfrm>
          <a:prstGeom prst="rect">
            <a:avLst/>
          </a:prstGeom>
          <a:noFill/>
          <a:ln>
            <a:noFill/>
          </a:ln>
        </p:spPr>
        <p:txBody>
          <a:bodyPr anchorCtr="0" anchor="t" bIns="46350" lIns="92700" spcFirstLastPara="1" rIns="92700" wrap="square" tIns="46350">
            <a:noAutofit/>
          </a:bodyPr>
          <a:lstStyle/>
          <a:p>
            <a:pPr indent="0" lvl="0" marL="0" rtl="0" algn="l">
              <a:spcBef>
                <a:spcPts val="0"/>
              </a:spcBef>
              <a:spcAft>
                <a:spcPts val="0"/>
              </a:spcAft>
              <a:buNone/>
            </a:pPr>
            <a:r>
              <a:t/>
            </a:r>
            <a:endParaRPr/>
          </a:p>
        </p:txBody>
      </p:sp>
      <p:sp>
        <p:nvSpPr>
          <p:cNvPr id="219" name="Google Shape;219;p8:notes"/>
          <p:cNvSpPr txBox="1"/>
          <p:nvPr>
            <p:ph idx="12" type="sldNum"/>
          </p:nvPr>
        </p:nvSpPr>
        <p:spPr>
          <a:xfrm>
            <a:off x="3956553" y="8817909"/>
            <a:ext cx="3026833" cy="465796"/>
          </a:xfrm>
          <a:prstGeom prst="rect">
            <a:avLst/>
          </a:prstGeom>
          <a:noFill/>
          <a:ln>
            <a:noFill/>
          </a:ln>
        </p:spPr>
        <p:txBody>
          <a:bodyPr anchorCtr="0" anchor="b" bIns="46350" lIns="92700" spcFirstLastPara="1" rIns="92700" wrap="square" tIns="463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9:notes"/>
          <p:cNvSpPr txBox="1"/>
          <p:nvPr>
            <p:ph idx="1" type="body"/>
          </p:nvPr>
        </p:nvSpPr>
        <p:spPr>
          <a:xfrm>
            <a:off x="698500" y="4467781"/>
            <a:ext cx="5588000" cy="3655457"/>
          </a:xfrm>
          <a:prstGeom prst="rect">
            <a:avLst/>
          </a:prstGeom>
        </p:spPr>
        <p:txBody>
          <a:bodyPr anchorCtr="0" anchor="t" bIns="46350" lIns="92700" spcFirstLastPara="1" rIns="92700" wrap="square" tIns="46350">
            <a:noAutofit/>
          </a:bodyPr>
          <a:lstStyle/>
          <a:p>
            <a:pPr indent="0" lvl="0" marL="0" rtl="0" algn="l">
              <a:spcBef>
                <a:spcPts val="0"/>
              </a:spcBef>
              <a:spcAft>
                <a:spcPts val="0"/>
              </a:spcAft>
              <a:buNone/>
            </a:pPr>
            <a:r>
              <a:t/>
            </a:r>
            <a:endParaRPr/>
          </a:p>
        </p:txBody>
      </p:sp>
      <p:sp>
        <p:nvSpPr>
          <p:cNvPr id="229" name="Google Shape;229;p9:notes"/>
          <p:cNvSpPr/>
          <p:nvPr>
            <p:ph idx="2" type="sldImg"/>
          </p:nvPr>
        </p:nvSpPr>
        <p:spPr>
          <a:xfrm>
            <a:off x="709613" y="1160463"/>
            <a:ext cx="5565775" cy="31321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_Plain_Black">
  <p:cSld name="1_Title Slide_Plain_Black">
    <p:spTree>
      <p:nvGrpSpPr>
        <p:cNvPr id="15" name="Shape 15"/>
        <p:cNvGrpSpPr/>
        <p:nvPr/>
      </p:nvGrpSpPr>
      <p:grpSpPr>
        <a:xfrm>
          <a:off x="0" y="0"/>
          <a:ext cx="0" cy="0"/>
          <a:chOff x="0" y="0"/>
          <a:chExt cx="0" cy="0"/>
        </a:xfrm>
      </p:grpSpPr>
      <p:sp>
        <p:nvSpPr>
          <p:cNvPr id="16" name="Google Shape;16;p11"/>
          <p:cNvSpPr/>
          <p:nvPr/>
        </p:nvSpPr>
        <p:spPr>
          <a:xfrm>
            <a:off x="914400" y="0"/>
            <a:ext cx="5486400" cy="8229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160" u="none" cap="none" strike="noStrike">
              <a:solidFill>
                <a:schemeClr val="lt1"/>
              </a:solidFill>
              <a:latin typeface="Arial"/>
              <a:ea typeface="Arial"/>
              <a:cs typeface="Arial"/>
              <a:sym typeface="Arial"/>
            </a:endParaRPr>
          </a:p>
        </p:txBody>
      </p:sp>
      <p:sp>
        <p:nvSpPr>
          <p:cNvPr id="17" name="Google Shape;17;p11"/>
          <p:cNvSpPr txBox="1"/>
          <p:nvPr/>
        </p:nvSpPr>
        <p:spPr>
          <a:xfrm>
            <a:off x="1371600" y="7543800"/>
            <a:ext cx="3657600" cy="22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 u="none" cap="none" strike="noStrike">
                <a:solidFill>
                  <a:srgbClr val="616265"/>
                </a:solidFill>
                <a:latin typeface="Arial"/>
                <a:ea typeface="Arial"/>
                <a:cs typeface="Arial"/>
                <a:sym typeface="Arial"/>
              </a:rPr>
              <a:t>PNNL is operated by Battelle for the U.S. Department of Energy</a:t>
            </a:r>
            <a:endParaRPr/>
          </a:p>
        </p:txBody>
      </p:sp>
      <p:sp>
        <p:nvSpPr>
          <p:cNvPr id="18" name="Google Shape;18;p11"/>
          <p:cNvSpPr txBox="1"/>
          <p:nvPr>
            <p:ph type="ctrTitle"/>
          </p:nvPr>
        </p:nvSpPr>
        <p:spPr>
          <a:xfrm>
            <a:off x="1371600" y="2743200"/>
            <a:ext cx="4572000" cy="1828800"/>
          </a:xfrm>
          <a:prstGeom prst="rect">
            <a:avLst/>
          </a:prstGeom>
          <a:noFill/>
          <a:ln>
            <a:noFill/>
          </a:ln>
        </p:spPr>
        <p:txBody>
          <a:bodyPr anchorCtr="0" anchor="b" bIns="0" lIns="0" spcFirstLastPara="1" rIns="0" wrap="square" tIns="0">
            <a:noAutofit/>
          </a:bodyPr>
          <a:lstStyle>
            <a:lvl1pPr lvl="0" marR="0" rtl="0" algn="r">
              <a:lnSpc>
                <a:spcPct val="90000"/>
              </a:lnSpc>
              <a:spcBef>
                <a:spcPts val="0"/>
              </a:spcBef>
              <a:spcAft>
                <a:spcPts val="0"/>
              </a:spcAft>
              <a:buClr>
                <a:srgbClr val="C8722E"/>
              </a:buClr>
              <a:buSzPts val="4800"/>
              <a:buFont typeface="Arial"/>
              <a:buNone/>
              <a:defRPr b="1" i="0" sz="4800" u="none" cap="none" strike="noStrike">
                <a:solidFill>
                  <a:srgbClr val="C8722E"/>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 name="Google Shape;19;p11"/>
          <p:cNvSpPr txBox="1"/>
          <p:nvPr>
            <p:ph idx="1" type="body"/>
          </p:nvPr>
        </p:nvSpPr>
        <p:spPr>
          <a:xfrm>
            <a:off x="1370530" y="5669280"/>
            <a:ext cx="4572000" cy="274320"/>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20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1pPr>
            <a:lvl2pPr indent="-228600" lvl="1" marL="914400" marR="0" rtl="0" algn="l">
              <a:lnSpc>
                <a:spcPct val="90000"/>
              </a:lnSpc>
              <a:spcBef>
                <a:spcPts val="600"/>
              </a:spcBef>
              <a:spcAft>
                <a:spcPts val="0"/>
              </a:spcAft>
              <a:buClr>
                <a:schemeClr val="dk1"/>
              </a:buClr>
              <a:buSzPts val="2880"/>
              <a:buFont typeface="Arial"/>
              <a:buNone/>
              <a:defRPr b="0" i="0" sz="2880" u="none" cap="none" strike="noStrike">
                <a:solidFill>
                  <a:schemeClr val="dk1"/>
                </a:solidFill>
                <a:latin typeface="Arial"/>
                <a:ea typeface="Arial"/>
                <a:cs typeface="Arial"/>
                <a:sym typeface="Arial"/>
              </a:defRPr>
            </a:lvl2pPr>
            <a:lvl3pPr indent="-228600" lvl="2" marL="1371600" marR="0" rtl="0" algn="l">
              <a:lnSpc>
                <a:spcPct val="90000"/>
              </a:lnSpc>
              <a:spcBef>
                <a:spcPts val="6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indent="-228600" lvl="3" marL="1828800" marR="0" rtl="0" algn="l">
              <a:lnSpc>
                <a:spcPct val="90000"/>
              </a:lnSpc>
              <a:spcBef>
                <a:spcPts val="600"/>
              </a:spcBef>
              <a:spcAft>
                <a:spcPts val="0"/>
              </a:spcAft>
              <a:buClr>
                <a:schemeClr val="dk1"/>
              </a:buClr>
              <a:buSzPts val="2160"/>
              <a:buFont typeface="Arial"/>
              <a:buNone/>
              <a:defRPr b="0" i="0" sz="2160" u="none" cap="none" strike="noStrike">
                <a:solidFill>
                  <a:schemeClr val="dk1"/>
                </a:solidFill>
                <a:latin typeface="Arial"/>
                <a:ea typeface="Arial"/>
                <a:cs typeface="Arial"/>
                <a:sym typeface="Arial"/>
              </a:defRPr>
            </a:lvl4pPr>
            <a:lvl5pPr indent="-228600" lvl="4" marL="2286000" marR="0" rtl="0" algn="l">
              <a:lnSpc>
                <a:spcPct val="90000"/>
              </a:lnSpc>
              <a:spcBef>
                <a:spcPts val="600"/>
              </a:spcBef>
              <a:spcAft>
                <a:spcPts val="0"/>
              </a:spcAft>
              <a:buClr>
                <a:schemeClr val="dk1"/>
              </a:buClr>
              <a:buSzPts val="2160"/>
              <a:buFont typeface="Arial"/>
              <a:buNone/>
              <a:defRPr b="0" i="0" sz="2160" u="none" cap="none" strike="noStrike">
                <a:solidFill>
                  <a:schemeClr val="dk1"/>
                </a:solidFill>
                <a:latin typeface="Arial"/>
                <a:ea typeface="Arial"/>
                <a:cs typeface="Arial"/>
                <a:sym typeface="Arial"/>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9pPr>
          </a:lstStyle>
          <a:p/>
        </p:txBody>
      </p:sp>
      <p:sp>
        <p:nvSpPr>
          <p:cNvPr id="20" name="Google Shape;20;p11"/>
          <p:cNvSpPr txBox="1"/>
          <p:nvPr>
            <p:ph idx="2" type="body"/>
          </p:nvPr>
        </p:nvSpPr>
        <p:spPr>
          <a:xfrm>
            <a:off x="1371600" y="5983356"/>
            <a:ext cx="4572000" cy="274320"/>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200"/>
              </a:spcBef>
              <a:spcAft>
                <a:spcPts val="0"/>
              </a:spcAft>
              <a:buClr>
                <a:srgbClr val="616265"/>
              </a:buClr>
              <a:buSzPts val="1600"/>
              <a:buFont typeface="Arial"/>
              <a:buNone/>
              <a:defRPr b="0" i="0" sz="1600" u="none" cap="none" strike="noStrike">
                <a:solidFill>
                  <a:srgbClr val="616265"/>
                </a:solidFill>
                <a:latin typeface="Arial"/>
                <a:ea typeface="Arial"/>
                <a:cs typeface="Arial"/>
                <a:sym typeface="Arial"/>
              </a:defRPr>
            </a:lvl1pPr>
            <a:lvl2pPr indent="-228600" lvl="1" marL="914400" marR="0" rtl="0" algn="l">
              <a:lnSpc>
                <a:spcPct val="90000"/>
              </a:lnSpc>
              <a:spcBef>
                <a:spcPts val="600"/>
              </a:spcBef>
              <a:spcAft>
                <a:spcPts val="0"/>
              </a:spcAft>
              <a:buClr>
                <a:schemeClr val="dk1"/>
              </a:buClr>
              <a:buSzPts val="2880"/>
              <a:buFont typeface="Arial"/>
              <a:buNone/>
              <a:defRPr b="0" i="0" sz="2880" u="none" cap="none" strike="noStrike">
                <a:solidFill>
                  <a:schemeClr val="dk1"/>
                </a:solidFill>
                <a:latin typeface="Arial"/>
                <a:ea typeface="Arial"/>
                <a:cs typeface="Arial"/>
                <a:sym typeface="Arial"/>
              </a:defRPr>
            </a:lvl2pPr>
            <a:lvl3pPr indent="-228600" lvl="2" marL="1371600" marR="0" rtl="0" algn="l">
              <a:lnSpc>
                <a:spcPct val="90000"/>
              </a:lnSpc>
              <a:spcBef>
                <a:spcPts val="6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indent="-228600" lvl="3" marL="1828800" marR="0" rtl="0" algn="l">
              <a:lnSpc>
                <a:spcPct val="90000"/>
              </a:lnSpc>
              <a:spcBef>
                <a:spcPts val="600"/>
              </a:spcBef>
              <a:spcAft>
                <a:spcPts val="0"/>
              </a:spcAft>
              <a:buClr>
                <a:schemeClr val="dk1"/>
              </a:buClr>
              <a:buSzPts val="2160"/>
              <a:buFont typeface="Arial"/>
              <a:buNone/>
              <a:defRPr b="0" i="0" sz="2160" u="none" cap="none" strike="noStrike">
                <a:solidFill>
                  <a:schemeClr val="dk1"/>
                </a:solidFill>
                <a:latin typeface="Arial"/>
                <a:ea typeface="Arial"/>
                <a:cs typeface="Arial"/>
                <a:sym typeface="Arial"/>
              </a:defRPr>
            </a:lvl4pPr>
            <a:lvl5pPr indent="-228600" lvl="4" marL="2286000" marR="0" rtl="0" algn="l">
              <a:lnSpc>
                <a:spcPct val="90000"/>
              </a:lnSpc>
              <a:spcBef>
                <a:spcPts val="600"/>
              </a:spcBef>
              <a:spcAft>
                <a:spcPts val="0"/>
              </a:spcAft>
              <a:buClr>
                <a:schemeClr val="dk1"/>
              </a:buClr>
              <a:buSzPts val="2160"/>
              <a:buFont typeface="Arial"/>
              <a:buNone/>
              <a:defRPr b="0" i="0" sz="2160" u="none" cap="none" strike="noStrike">
                <a:solidFill>
                  <a:schemeClr val="dk1"/>
                </a:solidFill>
                <a:latin typeface="Arial"/>
                <a:ea typeface="Arial"/>
                <a:cs typeface="Arial"/>
                <a:sym typeface="Arial"/>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9pPr>
          </a:lstStyle>
          <a:p/>
        </p:txBody>
      </p:sp>
      <p:sp>
        <p:nvSpPr>
          <p:cNvPr id="21" name="Google Shape;21;p11"/>
          <p:cNvSpPr txBox="1"/>
          <p:nvPr/>
        </p:nvSpPr>
        <p:spPr>
          <a:xfrm>
            <a:off x="3710612" y="-1245704"/>
            <a:ext cx="184731" cy="4247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160">
              <a:solidFill>
                <a:schemeClr val="dk1"/>
              </a:solidFill>
              <a:latin typeface="Arial"/>
              <a:ea typeface="Arial"/>
              <a:cs typeface="Arial"/>
              <a:sym typeface="Arial"/>
            </a:endParaRPr>
          </a:p>
        </p:txBody>
      </p:sp>
      <p:pic>
        <p:nvPicPr>
          <p:cNvPr id="22" name="Google Shape;22;p11"/>
          <p:cNvPicPr preferRelativeResize="0"/>
          <p:nvPr/>
        </p:nvPicPr>
        <p:blipFill rotWithShape="1">
          <a:blip r:embed="rId2">
            <a:alphaModFix/>
          </a:blip>
          <a:srcRect b="0" l="0" r="0" t="0"/>
          <a:stretch/>
        </p:blipFill>
        <p:spPr>
          <a:xfrm>
            <a:off x="1371600" y="237744"/>
            <a:ext cx="1280160" cy="1249224"/>
          </a:xfrm>
          <a:prstGeom prst="rect">
            <a:avLst/>
          </a:prstGeom>
          <a:noFill/>
          <a:ln>
            <a:noFill/>
          </a:ln>
        </p:spPr>
      </p:pic>
      <p:pic>
        <p:nvPicPr>
          <p:cNvPr id="23" name="Google Shape;23;p11"/>
          <p:cNvPicPr preferRelativeResize="0"/>
          <p:nvPr/>
        </p:nvPicPr>
        <p:blipFill rotWithShape="1">
          <a:blip r:embed="rId3">
            <a:alphaModFix/>
          </a:blip>
          <a:srcRect b="0" l="0" r="0" t="0"/>
          <a:stretch/>
        </p:blipFill>
        <p:spPr>
          <a:xfrm>
            <a:off x="1370530" y="7178040"/>
            <a:ext cx="824484" cy="228600"/>
          </a:xfrm>
          <a:prstGeom prst="rect">
            <a:avLst/>
          </a:prstGeom>
          <a:noFill/>
          <a:ln>
            <a:noFill/>
          </a:ln>
        </p:spPr>
      </p:pic>
      <p:pic>
        <p:nvPicPr>
          <p:cNvPr id="24" name="Google Shape;24;p11"/>
          <p:cNvPicPr preferRelativeResize="0"/>
          <p:nvPr/>
        </p:nvPicPr>
        <p:blipFill rotWithShape="1">
          <a:blip r:embed="rId4">
            <a:alphaModFix/>
          </a:blip>
          <a:srcRect b="0" l="0" r="0" t="0"/>
          <a:stretch/>
        </p:blipFill>
        <p:spPr>
          <a:xfrm>
            <a:off x="2375536" y="7249637"/>
            <a:ext cx="929810" cy="155448"/>
          </a:xfrm>
          <a:prstGeom prst="rect">
            <a:avLst/>
          </a:prstGeom>
          <a:noFill/>
          <a:ln>
            <a:noFill/>
          </a:ln>
        </p:spPr>
      </p:pic>
      <p:sp>
        <p:nvSpPr>
          <p:cNvPr id="25" name="Google Shape;25;p11"/>
          <p:cNvSpPr txBox="1"/>
          <p:nvPr>
            <p:ph idx="10" type="dt"/>
          </p:nvPr>
        </p:nvSpPr>
        <p:spPr>
          <a:xfrm>
            <a:off x="2651644" y="4915646"/>
            <a:ext cx="3290889" cy="43815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sz="1800">
                <a:solidFill>
                  <a:srgbClr val="9C9C9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1"/>
          <p:cNvSpPr txBox="1"/>
          <p:nvPr>
            <p:ph idx="11" type="ftr"/>
          </p:nvPr>
        </p:nvSpPr>
        <p:spPr>
          <a:xfrm>
            <a:off x="1371600" y="7772400"/>
            <a:ext cx="4572000" cy="4572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sz="1200">
                <a:solidFill>
                  <a:srgbClr val="9C9C9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11"/>
          <p:cNvSpPr txBox="1"/>
          <p:nvPr>
            <p:ph idx="12" type="sldNum"/>
          </p:nvPr>
        </p:nvSpPr>
        <p:spPr>
          <a:xfrm>
            <a:off x="13994297" y="7772400"/>
            <a:ext cx="453223" cy="457200"/>
          </a:xfrm>
          <a:prstGeom prst="rect">
            <a:avLst/>
          </a:prstGeom>
          <a:noFill/>
          <a:ln>
            <a:noFill/>
          </a:ln>
        </p:spPr>
        <p:txBody>
          <a:bodyPr anchorCtr="0" anchor="ctr" bIns="0" lIns="0" spcFirstLastPara="1" rIns="0" wrap="square" tIns="0">
            <a:noAutofit/>
          </a:bodyPr>
          <a:lstStyle>
            <a:lvl1pPr indent="0" lvl="0" marL="0" algn="r">
              <a:spcBef>
                <a:spcPts val="0"/>
              </a:spcBef>
              <a:buNone/>
              <a:defRPr b="0" i="0" sz="1200" u="none" cap="none" strike="noStrike">
                <a:solidFill>
                  <a:schemeClr val="lt1"/>
                </a:solidFill>
                <a:latin typeface="Arial"/>
                <a:ea typeface="Arial"/>
                <a:cs typeface="Arial"/>
                <a:sym typeface="Arial"/>
              </a:defRPr>
            </a:lvl1pPr>
            <a:lvl2pPr indent="0" lvl="1" marL="0" algn="r">
              <a:spcBef>
                <a:spcPts val="0"/>
              </a:spcBef>
              <a:buNone/>
              <a:defRPr b="0" i="0" sz="1200" u="none" cap="none" strike="noStrike">
                <a:solidFill>
                  <a:schemeClr val="lt1"/>
                </a:solidFill>
                <a:latin typeface="Arial"/>
                <a:ea typeface="Arial"/>
                <a:cs typeface="Arial"/>
                <a:sym typeface="Arial"/>
              </a:defRPr>
            </a:lvl2pPr>
            <a:lvl3pPr indent="0" lvl="2" marL="0" algn="r">
              <a:spcBef>
                <a:spcPts val="0"/>
              </a:spcBef>
              <a:buNone/>
              <a:defRPr b="0" i="0" sz="1200" u="none" cap="none" strike="noStrike">
                <a:solidFill>
                  <a:schemeClr val="lt1"/>
                </a:solidFill>
                <a:latin typeface="Arial"/>
                <a:ea typeface="Arial"/>
                <a:cs typeface="Arial"/>
                <a:sym typeface="Arial"/>
              </a:defRPr>
            </a:lvl3pPr>
            <a:lvl4pPr indent="0" lvl="3" marL="0" algn="r">
              <a:spcBef>
                <a:spcPts val="0"/>
              </a:spcBef>
              <a:buNone/>
              <a:defRPr b="0" i="0" sz="1200" u="none" cap="none" strike="noStrike">
                <a:solidFill>
                  <a:schemeClr val="lt1"/>
                </a:solidFill>
                <a:latin typeface="Arial"/>
                <a:ea typeface="Arial"/>
                <a:cs typeface="Arial"/>
                <a:sym typeface="Arial"/>
              </a:defRPr>
            </a:lvl4pPr>
            <a:lvl5pPr indent="0" lvl="4" marL="0" algn="r">
              <a:spcBef>
                <a:spcPts val="0"/>
              </a:spcBef>
              <a:buNone/>
              <a:defRPr b="0" i="0" sz="1200" u="none" cap="none" strike="noStrike">
                <a:solidFill>
                  <a:schemeClr val="lt1"/>
                </a:solidFill>
                <a:latin typeface="Arial"/>
                <a:ea typeface="Arial"/>
                <a:cs typeface="Arial"/>
                <a:sym typeface="Arial"/>
              </a:defRPr>
            </a:lvl5pPr>
            <a:lvl6pPr indent="0" lvl="5" marL="0" algn="r">
              <a:spcBef>
                <a:spcPts val="0"/>
              </a:spcBef>
              <a:buNone/>
              <a:defRPr b="0" i="0" sz="1200" u="none" cap="none" strike="noStrike">
                <a:solidFill>
                  <a:schemeClr val="lt1"/>
                </a:solidFill>
                <a:latin typeface="Arial"/>
                <a:ea typeface="Arial"/>
                <a:cs typeface="Arial"/>
                <a:sym typeface="Arial"/>
              </a:defRPr>
            </a:lvl6pPr>
            <a:lvl7pPr indent="0" lvl="6" marL="0" algn="r">
              <a:spcBef>
                <a:spcPts val="0"/>
              </a:spcBef>
              <a:buNone/>
              <a:defRPr b="0" i="0" sz="1200" u="none" cap="none" strike="noStrike">
                <a:solidFill>
                  <a:schemeClr val="lt1"/>
                </a:solidFill>
                <a:latin typeface="Arial"/>
                <a:ea typeface="Arial"/>
                <a:cs typeface="Arial"/>
                <a:sym typeface="Arial"/>
              </a:defRPr>
            </a:lvl7pPr>
            <a:lvl8pPr indent="0" lvl="7" marL="0" algn="r">
              <a:spcBef>
                <a:spcPts val="0"/>
              </a:spcBef>
              <a:buNone/>
              <a:defRPr b="0" i="0" sz="1200" u="none" cap="none" strike="noStrike">
                <a:solidFill>
                  <a:schemeClr val="lt1"/>
                </a:solidFill>
                <a:latin typeface="Arial"/>
                <a:ea typeface="Arial"/>
                <a:cs typeface="Arial"/>
                <a:sym typeface="Arial"/>
              </a:defRPr>
            </a:lvl8pPr>
            <a:lvl9pPr indent="0" lvl="8" marL="0" algn="r">
              <a:spcBef>
                <a:spcPts val="0"/>
              </a:spcBef>
              <a:buNone/>
              <a:defRPr b="0"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 Conclusion">
  <p:cSld name="Thank You / Conclusion">
    <p:spTree>
      <p:nvGrpSpPr>
        <p:cNvPr id="131" name="Shape 131"/>
        <p:cNvGrpSpPr/>
        <p:nvPr/>
      </p:nvGrpSpPr>
      <p:grpSpPr>
        <a:xfrm>
          <a:off x="0" y="0"/>
          <a:ext cx="0" cy="0"/>
          <a:chOff x="0" y="0"/>
          <a:chExt cx="0" cy="0"/>
        </a:xfrm>
      </p:grpSpPr>
      <p:sp>
        <p:nvSpPr>
          <p:cNvPr id="132" name="Google Shape;132;p20"/>
          <p:cNvSpPr txBox="1"/>
          <p:nvPr>
            <p:ph idx="12" type="sldNum"/>
          </p:nvPr>
        </p:nvSpPr>
        <p:spPr>
          <a:xfrm>
            <a:off x="13994297" y="7772400"/>
            <a:ext cx="453223" cy="457200"/>
          </a:xfrm>
          <a:prstGeom prst="rect">
            <a:avLst/>
          </a:prstGeom>
          <a:noFill/>
          <a:ln>
            <a:noFill/>
          </a:ln>
        </p:spPr>
        <p:txBody>
          <a:bodyPr anchorCtr="0" anchor="ctr" bIns="0" lIns="0" spcFirstLastPara="1" rIns="0" wrap="square" tIns="0">
            <a:noAutofit/>
          </a:bodyPr>
          <a:lstStyle>
            <a:lvl1pPr indent="0" lvl="0" marL="0" algn="r">
              <a:spcBef>
                <a:spcPts val="0"/>
              </a:spcBef>
              <a:buNone/>
              <a:defRPr sz="1200">
                <a:solidFill>
                  <a:schemeClr val="lt1"/>
                </a:solidFill>
                <a:latin typeface="Arial"/>
                <a:ea typeface="Arial"/>
                <a:cs typeface="Arial"/>
                <a:sym typeface="Arial"/>
              </a:defRPr>
            </a:lvl1pPr>
            <a:lvl2pPr indent="0" lvl="1" marL="0" algn="r">
              <a:spcBef>
                <a:spcPts val="0"/>
              </a:spcBef>
              <a:buNone/>
              <a:defRPr sz="1200">
                <a:solidFill>
                  <a:schemeClr val="lt1"/>
                </a:solidFill>
                <a:latin typeface="Arial"/>
                <a:ea typeface="Arial"/>
                <a:cs typeface="Arial"/>
                <a:sym typeface="Arial"/>
              </a:defRPr>
            </a:lvl2pPr>
            <a:lvl3pPr indent="0" lvl="2" marL="0" algn="r">
              <a:spcBef>
                <a:spcPts val="0"/>
              </a:spcBef>
              <a:buNone/>
              <a:defRPr sz="1200">
                <a:solidFill>
                  <a:schemeClr val="lt1"/>
                </a:solidFill>
                <a:latin typeface="Arial"/>
                <a:ea typeface="Arial"/>
                <a:cs typeface="Arial"/>
                <a:sym typeface="Arial"/>
              </a:defRPr>
            </a:lvl3pPr>
            <a:lvl4pPr indent="0" lvl="3" marL="0" algn="r">
              <a:spcBef>
                <a:spcPts val="0"/>
              </a:spcBef>
              <a:buNone/>
              <a:defRPr sz="1200">
                <a:solidFill>
                  <a:schemeClr val="lt1"/>
                </a:solidFill>
                <a:latin typeface="Arial"/>
                <a:ea typeface="Arial"/>
                <a:cs typeface="Arial"/>
                <a:sym typeface="Arial"/>
              </a:defRPr>
            </a:lvl4pPr>
            <a:lvl5pPr indent="0" lvl="4" marL="0" algn="r">
              <a:spcBef>
                <a:spcPts val="0"/>
              </a:spcBef>
              <a:buNone/>
              <a:defRPr sz="1200">
                <a:solidFill>
                  <a:schemeClr val="lt1"/>
                </a:solidFill>
                <a:latin typeface="Arial"/>
                <a:ea typeface="Arial"/>
                <a:cs typeface="Arial"/>
                <a:sym typeface="Arial"/>
              </a:defRPr>
            </a:lvl5pPr>
            <a:lvl6pPr indent="0" lvl="5" marL="0" algn="r">
              <a:spcBef>
                <a:spcPts val="0"/>
              </a:spcBef>
              <a:buNone/>
              <a:defRPr sz="1200">
                <a:solidFill>
                  <a:schemeClr val="lt1"/>
                </a:solidFill>
                <a:latin typeface="Arial"/>
                <a:ea typeface="Arial"/>
                <a:cs typeface="Arial"/>
                <a:sym typeface="Arial"/>
              </a:defRPr>
            </a:lvl6pPr>
            <a:lvl7pPr indent="0" lvl="6" marL="0" algn="r">
              <a:spcBef>
                <a:spcPts val="0"/>
              </a:spcBef>
              <a:buNone/>
              <a:defRPr sz="1200">
                <a:solidFill>
                  <a:schemeClr val="lt1"/>
                </a:solidFill>
                <a:latin typeface="Arial"/>
                <a:ea typeface="Arial"/>
                <a:cs typeface="Arial"/>
                <a:sym typeface="Arial"/>
              </a:defRPr>
            </a:lvl7pPr>
            <a:lvl8pPr indent="0" lvl="7" marL="0" algn="r">
              <a:spcBef>
                <a:spcPts val="0"/>
              </a:spcBef>
              <a:buNone/>
              <a:defRPr sz="1200">
                <a:solidFill>
                  <a:schemeClr val="lt1"/>
                </a:solidFill>
                <a:latin typeface="Arial"/>
                <a:ea typeface="Arial"/>
                <a:cs typeface="Arial"/>
                <a:sym typeface="Arial"/>
              </a:defRPr>
            </a:lvl8pPr>
            <a:lvl9pPr indent="0" lvl="8" marL="0" algn="r">
              <a:spcBef>
                <a:spcPts val="0"/>
              </a:spcBef>
              <a:buNone/>
              <a:defRPr sz="12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33" name="Google Shape;133;p20"/>
          <p:cNvSpPr txBox="1"/>
          <p:nvPr/>
        </p:nvSpPr>
        <p:spPr>
          <a:xfrm>
            <a:off x="1371600" y="2057400"/>
            <a:ext cx="4572000" cy="4572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lang="en-US" sz="3600">
                <a:solidFill>
                  <a:srgbClr val="C8722E"/>
                </a:solidFill>
                <a:latin typeface="Arial"/>
                <a:ea typeface="Arial"/>
                <a:cs typeface="Arial"/>
                <a:sym typeface="Arial"/>
              </a:rPr>
              <a:t>What’s on</a:t>
            </a:r>
            <a:endParaRPr/>
          </a:p>
          <a:p>
            <a:pPr indent="0" lvl="0" marL="0" marR="0" rtl="0" algn="l">
              <a:lnSpc>
                <a:spcPct val="100000"/>
              </a:lnSpc>
              <a:spcBef>
                <a:spcPts val="0"/>
              </a:spcBef>
              <a:spcAft>
                <a:spcPts val="0"/>
              </a:spcAft>
              <a:buNone/>
            </a:pPr>
            <a:r>
              <a:rPr b="1" lang="en-US" sz="3600">
                <a:solidFill>
                  <a:srgbClr val="C8722E"/>
                </a:solidFill>
                <a:latin typeface="Arial"/>
                <a:ea typeface="Arial"/>
                <a:cs typeface="Arial"/>
                <a:sym typeface="Arial"/>
              </a:rPr>
              <a:t>Your Mind? </a:t>
            </a:r>
            <a:endParaRPr/>
          </a:p>
        </p:txBody>
      </p:sp>
      <p:sp>
        <p:nvSpPr>
          <p:cNvPr id="134" name="Google Shape;134;p20"/>
          <p:cNvSpPr txBox="1"/>
          <p:nvPr>
            <p:ph idx="11" type="ftr"/>
          </p:nvPr>
        </p:nvSpPr>
        <p:spPr>
          <a:xfrm>
            <a:off x="1371600" y="7772400"/>
            <a:ext cx="4572000" cy="4572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sz="1200">
                <a:solidFill>
                  <a:srgbClr val="9C9C9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20"/>
          <p:cNvSpPr txBox="1"/>
          <p:nvPr>
            <p:ph idx="10" type="dt"/>
          </p:nvPr>
        </p:nvSpPr>
        <p:spPr>
          <a:xfrm>
            <a:off x="10703407" y="7772400"/>
            <a:ext cx="3108960" cy="457200"/>
          </a:xfrm>
          <a:prstGeom prst="rect">
            <a:avLst/>
          </a:prstGeom>
          <a:noFill/>
          <a:ln>
            <a:noFill/>
          </a:ln>
        </p:spPr>
        <p:txBody>
          <a:bodyPr anchorCtr="0" anchor="ctr" bIns="0" lIns="0" spcFirstLastPara="1" rIns="0" wrap="square" tIns="0">
            <a:noAutofit/>
          </a:bodyPr>
          <a:lstStyle>
            <a:lvl1pPr lvl="0" algn="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Picture Grid">
  <p:cSld name="8-Picture Grid">
    <p:spTree>
      <p:nvGrpSpPr>
        <p:cNvPr id="28" name="Shape 28"/>
        <p:cNvGrpSpPr/>
        <p:nvPr/>
      </p:nvGrpSpPr>
      <p:grpSpPr>
        <a:xfrm>
          <a:off x="0" y="0"/>
          <a:ext cx="0" cy="0"/>
          <a:chOff x="0" y="0"/>
          <a:chExt cx="0" cy="0"/>
        </a:xfrm>
      </p:grpSpPr>
      <p:sp>
        <p:nvSpPr>
          <p:cNvPr id="29" name="Google Shape;29;p12"/>
          <p:cNvSpPr/>
          <p:nvPr/>
        </p:nvSpPr>
        <p:spPr>
          <a:xfrm>
            <a:off x="5029203" y="0"/>
            <a:ext cx="9601200" cy="8229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160">
              <a:solidFill>
                <a:schemeClr val="lt1"/>
              </a:solidFill>
              <a:latin typeface="Arial"/>
              <a:ea typeface="Arial"/>
              <a:cs typeface="Arial"/>
              <a:sym typeface="Arial"/>
            </a:endParaRPr>
          </a:p>
        </p:txBody>
      </p:sp>
      <p:sp>
        <p:nvSpPr>
          <p:cNvPr id="30" name="Google Shape;30;p12"/>
          <p:cNvSpPr/>
          <p:nvPr>
            <p:ph idx="2" type="pic"/>
          </p:nvPr>
        </p:nvSpPr>
        <p:spPr>
          <a:xfrm>
            <a:off x="1371600" y="5060517"/>
            <a:ext cx="2999232" cy="2711885"/>
          </a:xfrm>
          <a:prstGeom prst="rect">
            <a:avLst/>
          </a:prstGeom>
          <a:solidFill>
            <a:srgbClr val="B3B3B3"/>
          </a:solidFill>
          <a:ln>
            <a:noFill/>
          </a:ln>
        </p:spPr>
      </p:sp>
      <p:sp>
        <p:nvSpPr>
          <p:cNvPr id="31" name="Google Shape;31;p12"/>
          <p:cNvSpPr/>
          <p:nvPr>
            <p:ph idx="3" type="pic"/>
          </p:nvPr>
        </p:nvSpPr>
        <p:spPr>
          <a:xfrm>
            <a:off x="1371600" y="2066544"/>
            <a:ext cx="2999232" cy="2715768"/>
          </a:xfrm>
          <a:prstGeom prst="rect">
            <a:avLst/>
          </a:prstGeom>
          <a:solidFill>
            <a:srgbClr val="B3B3B3"/>
          </a:solidFill>
          <a:ln>
            <a:noFill/>
          </a:ln>
        </p:spPr>
      </p:sp>
      <p:sp>
        <p:nvSpPr>
          <p:cNvPr id="32" name="Google Shape;32;p12"/>
          <p:cNvSpPr/>
          <p:nvPr>
            <p:ph idx="4" type="pic"/>
          </p:nvPr>
        </p:nvSpPr>
        <p:spPr>
          <a:xfrm>
            <a:off x="4639056" y="5060517"/>
            <a:ext cx="2999232" cy="2711885"/>
          </a:xfrm>
          <a:prstGeom prst="rect">
            <a:avLst/>
          </a:prstGeom>
          <a:solidFill>
            <a:srgbClr val="B3B3B3"/>
          </a:solidFill>
          <a:ln>
            <a:noFill/>
          </a:ln>
        </p:spPr>
      </p:sp>
      <p:sp>
        <p:nvSpPr>
          <p:cNvPr id="33" name="Google Shape;33;p12"/>
          <p:cNvSpPr/>
          <p:nvPr>
            <p:ph idx="5" type="pic"/>
          </p:nvPr>
        </p:nvSpPr>
        <p:spPr>
          <a:xfrm>
            <a:off x="4639056" y="2066544"/>
            <a:ext cx="2999232" cy="2715768"/>
          </a:xfrm>
          <a:prstGeom prst="rect">
            <a:avLst/>
          </a:prstGeom>
          <a:solidFill>
            <a:srgbClr val="B3B3B3"/>
          </a:solidFill>
          <a:ln>
            <a:noFill/>
          </a:ln>
        </p:spPr>
      </p:sp>
      <p:sp>
        <p:nvSpPr>
          <p:cNvPr id="34" name="Google Shape;34;p12"/>
          <p:cNvSpPr/>
          <p:nvPr>
            <p:ph idx="6" type="pic"/>
          </p:nvPr>
        </p:nvSpPr>
        <p:spPr>
          <a:xfrm>
            <a:off x="11173968" y="5060517"/>
            <a:ext cx="2999232" cy="2711885"/>
          </a:xfrm>
          <a:prstGeom prst="rect">
            <a:avLst/>
          </a:prstGeom>
          <a:solidFill>
            <a:srgbClr val="B3B3B3"/>
          </a:solidFill>
          <a:ln>
            <a:noFill/>
          </a:ln>
        </p:spPr>
      </p:sp>
      <p:sp>
        <p:nvSpPr>
          <p:cNvPr id="35" name="Google Shape;35;p12"/>
          <p:cNvSpPr/>
          <p:nvPr>
            <p:ph idx="7" type="pic"/>
          </p:nvPr>
        </p:nvSpPr>
        <p:spPr>
          <a:xfrm>
            <a:off x="11173968" y="2066544"/>
            <a:ext cx="2999232" cy="2715768"/>
          </a:xfrm>
          <a:prstGeom prst="rect">
            <a:avLst/>
          </a:prstGeom>
          <a:solidFill>
            <a:srgbClr val="B3B3B3"/>
          </a:solidFill>
          <a:ln>
            <a:noFill/>
          </a:ln>
        </p:spPr>
      </p:sp>
      <p:sp>
        <p:nvSpPr>
          <p:cNvPr id="36" name="Google Shape;36;p12"/>
          <p:cNvSpPr txBox="1"/>
          <p:nvPr>
            <p:ph idx="1" type="body"/>
          </p:nvPr>
        </p:nvSpPr>
        <p:spPr>
          <a:xfrm>
            <a:off x="1371600" y="3959352"/>
            <a:ext cx="2999232" cy="822960"/>
          </a:xfrm>
          <a:prstGeom prst="rect">
            <a:avLst/>
          </a:prstGeom>
          <a:gradFill>
            <a:gsLst>
              <a:gs pos="0">
                <a:srgbClr val="000000">
                  <a:alpha val="0"/>
                </a:srgbClr>
              </a:gs>
              <a:gs pos="100000">
                <a:srgbClr val="000000"/>
              </a:gs>
            </a:gsLst>
            <a:lin ang="5400000" scaled="0"/>
          </a:gradFill>
          <a:ln>
            <a:noFill/>
          </a:ln>
        </p:spPr>
        <p:txBody>
          <a:bodyPr anchorCtr="0" anchor="b" bIns="182875" lIns="182875" spcFirstLastPara="1" rIns="182875" wrap="square" tIns="182875">
            <a:noAutofit/>
          </a:bodyPr>
          <a:lstStyle>
            <a:lvl1pPr indent="-228600" lvl="0" marL="457200" marR="0" rtl="0" algn="l">
              <a:lnSpc>
                <a:spcPct val="90000"/>
              </a:lnSpc>
              <a:spcBef>
                <a:spcPts val="1200"/>
              </a:spcBef>
              <a:spcAft>
                <a:spcPts val="0"/>
              </a:spcAft>
              <a:buClr>
                <a:schemeClr val="lt1"/>
              </a:buClr>
              <a:buSzPts val="1500"/>
              <a:buFont typeface="Arial"/>
              <a:buNone/>
              <a:defRPr b="1" i="0" sz="1500" u="none" cap="none" strike="noStrike">
                <a:solidFill>
                  <a:schemeClr val="lt1"/>
                </a:solidFill>
                <a:latin typeface="Arial"/>
                <a:ea typeface="Arial"/>
                <a:cs typeface="Arial"/>
                <a:sym typeface="Arial"/>
              </a:defRPr>
            </a:lvl1pPr>
            <a:lvl2pPr indent="-228600" lvl="1" marL="9144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9pPr>
          </a:lstStyle>
          <a:p/>
        </p:txBody>
      </p:sp>
      <p:sp>
        <p:nvSpPr>
          <p:cNvPr id="37" name="Google Shape;37;p12"/>
          <p:cNvSpPr txBox="1"/>
          <p:nvPr>
            <p:ph idx="8" type="body"/>
          </p:nvPr>
        </p:nvSpPr>
        <p:spPr>
          <a:xfrm>
            <a:off x="1371600" y="6949440"/>
            <a:ext cx="2999232" cy="822960"/>
          </a:xfrm>
          <a:prstGeom prst="rect">
            <a:avLst/>
          </a:prstGeom>
          <a:gradFill>
            <a:gsLst>
              <a:gs pos="0">
                <a:srgbClr val="000000">
                  <a:alpha val="0"/>
                </a:srgbClr>
              </a:gs>
              <a:gs pos="100000">
                <a:srgbClr val="000000"/>
              </a:gs>
            </a:gsLst>
            <a:lin ang="5400000" scaled="0"/>
          </a:gradFill>
          <a:ln>
            <a:noFill/>
          </a:ln>
        </p:spPr>
        <p:txBody>
          <a:bodyPr anchorCtr="0" anchor="b" bIns="182875" lIns="182875" spcFirstLastPara="1" rIns="182875" wrap="square" tIns="182875">
            <a:noAutofit/>
          </a:bodyPr>
          <a:lstStyle>
            <a:lvl1pPr indent="-228600" lvl="0" marL="457200" marR="0" rtl="0" algn="l">
              <a:lnSpc>
                <a:spcPct val="90000"/>
              </a:lnSpc>
              <a:spcBef>
                <a:spcPts val="1200"/>
              </a:spcBef>
              <a:spcAft>
                <a:spcPts val="0"/>
              </a:spcAft>
              <a:buClr>
                <a:schemeClr val="lt1"/>
              </a:buClr>
              <a:buSzPts val="1500"/>
              <a:buFont typeface="Arial"/>
              <a:buNone/>
              <a:defRPr b="1" i="0" sz="1500" u="none" cap="none" strike="noStrike">
                <a:solidFill>
                  <a:schemeClr val="lt1"/>
                </a:solidFill>
                <a:latin typeface="Arial"/>
                <a:ea typeface="Arial"/>
                <a:cs typeface="Arial"/>
                <a:sym typeface="Arial"/>
              </a:defRPr>
            </a:lvl1pPr>
            <a:lvl2pPr indent="-228600" lvl="1" marL="9144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9pPr>
          </a:lstStyle>
          <a:p/>
        </p:txBody>
      </p:sp>
      <p:sp>
        <p:nvSpPr>
          <p:cNvPr id="38" name="Google Shape;38;p12"/>
          <p:cNvSpPr txBox="1"/>
          <p:nvPr>
            <p:ph idx="9" type="body"/>
          </p:nvPr>
        </p:nvSpPr>
        <p:spPr>
          <a:xfrm>
            <a:off x="4639056" y="3959352"/>
            <a:ext cx="2999232" cy="822960"/>
          </a:xfrm>
          <a:prstGeom prst="rect">
            <a:avLst/>
          </a:prstGeom>
          <a:gradFill>
            <a:gsLst>
              <a:gs pos="0">
                <a:srgbClr val="000000">
                  <a:alpha val="0"/>
                </a:srgbClr>
              </a:gs>
              <a:gs pos="100000">
                <a:srgbClr val="000000"/>
              </a:gs>
            </a:gsLst>
            <a:lin ang="5400000" scaled="0"/>
          </a:gradFill>
          <a:ln>
            <a:noFill/>
          </a:ln>
        </p:spPr>
        <p:txBody>
          <a:bodyPr anchorCtr="0" anchor="b" bIns="182875" lIns="182875" spcFirstLastPara="1" rIns="182875" wrap="square" tIns="182875">
            <a:noAutofit/>
          </a:bodyPr>
          <a:lstStyle>
            <a:lvl1pPr indent="-228600" lvl="0" marL="457200" marR="0" rtl="0" algn="l">
              <a:lnSpc>
                <a:spcPct val="90000"/>
              </a:lnSpc>
              <a:spcBef>
                <a:spcPts val="1200"/>
              </a:spcBef>
              <a:spcAft>
                <a:spcPts val="0"/>
              </a:spcAft>
              <a:buClr>
                <a:schemeClr val="lt1"/>
              </a:buClr>
              <a:buSzPts val="1500"/>
              <a:buFont typeface="Arial"/>
              <a:buNone/>
              <a:defRPr b="1" i="0" sz="1500" u="none" cap="none" strike="noStrike">
                <a:solidFill>
                  <a:schemeClr val="lt1"/>
                </a:solidFill>
                <a:latin typeface="Arial"/>
                <a:ea typeface="Arial"/>
                <a:cs typeface="Arial"/>
                <a:sym typeface="Arial"/>
              </a:defRPr>
            </a:lvl1pPr>
            <a:lvl2pPr indent="-228600" lvl="1" marL="9144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9pPr>
          </a:lstStyle>
          <a:p/>
        </p:txBody>
      </p:sp>
      <p:sp>
        <p:nvSpPr>
          <p:cNvPr id="39" name="Google Shape;39;p12"/>
          <p:cNvSpPr txBox="1"/>
          <p:nvPr>
            <p:ph idx="13" type="body"/>
          </p:nvPr>
        </p:nvSpPr>
        <p:spPr>
          <a:xfrm>
            <a:off x="4639056" y="6949440"/>
            <a:ext cx="2999232" cy="822960"/>
          </a:xfrm>
          <a:prstGeom prst="rect">
            <a:avLst/>
          </a:prstGeom>
          <a:gradFill>
            <a:gsLst>
              <a:gs pos="0">
                <a:srgbClr val="000000">
                  <a:alpha val="0"/>
                </a:srgbClr>
              </a:gs>
              <a:gs pos="100000">
                <a:srgbClr val="000000"/>
              </a:gs>
            </a:gsLst>
            <a:lin ang="5400000" scaled="0"/>
          </a:gradFill>
          <a:ln>
            <a:noFill/>
          </a:ln>
        </p:spPr>
        <p:txBody>
          <a:bodyPr anchorCtr="0" anchor="b" bIns="182875" lIns="182875" spcFirstLastPara="1" rIns="182875" wrap="square" tIns="182875">
            <a:noAutofit/>
          </a:bodyPr>
          <a:lstStyle>
            <a:lvl1pPr indent="-228600" lvl="0" marL="457200" marR="0" rtl="0" algn="l">
              <a:lnSpc>
                <a:spcPct val="90000"/>
              </a:lnSpc>
              <a:spcBef>
                <a:spcPts val="1200"/>
              </a:spcBef>
              <a:spcAft>
                <a:spcPts val="0"/>
              </a:spcAft>
              <a:buClr>
                <a:schemeClr val="lt1"/>
              </a:buClr>
              <a:buSzPts val="1500"/>
              <a:buFont typeface="Arial"/>
              <a:buNone/>
              <a:defRPr b="1" i="0" sz="1500" u="none" cap="none" strike="noStrike">
                <a:solidFill>
                  <a:schemeClr val="lt1"/>
                </a:solidFill>
                <a:latin typeface="Arial"/>
                <a:ea typeface="Arial"/>
                <a:cs typeface="Arial"/>
                <a:sym typeface="Arial"/>
              </a:defRPr>
            </a:lvl1pPr>
            <a:lvl2pPr indent="-228600" lvl="1" marL="9144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9pPr>
          </a:lstStyle>
          <a:p/>
        </p:txBody>
      </p:sp>
      <p:sp>
        <p:nvSpPr>
          <p:cNvPr id="40" name="Google Shape;40;p12"/>
          <p:cNvSpPr txBox="1"/>
          <p:nvPr>
            <p:ph idx="14" type="body"/>
          </p:nvPr>
        </p:nvSpPr>
        <p:spPr>
          <a:xfrm>
            <a:off x="11173968" y="3959352"/>
            <a:ext cx="2999232" cy="822960"/>
          </a:xfrm>
          <a:prstGeom prst="rect">
            <a:avLst/>
          </a:prstGeom>
          <a:gradFill>
            <a:gsLst>
              <a:gs pos="0">
                <a:srgbClr val="000000">
                  <a:alpha val="0"/>
                </a:srgbClr>
              </a:gs>
              <a:gs pos="100000">
                <a:srgbClr val="000000"/>
              </a:gs>
            </a:gsLst>
            <a:lin ang="5400000" scaled="0"/>
          </a:gradFill>
          <a:ln>
            <a:noFill/>
          </a:ln>
        </p:spPr>
        <p:txBody>
          <a:bodyPr anchorCtr="0" anchor="b" bIns="182875" lIns="182875" spcFirstLastPara="1" rIns="182875" wrap="square" tIns="182875">
            <a:noAutofit/>
          </a:bodyPr>
          <a:lstStyle>
            <a:lvl1pPr indent="-228600" lvl="0" marL="457200" marR="0" rtl="0" algn="l">
              <a:lnSpc>
                <a:spcPct val="90000"/>
              </a:lnSpc>
              <a:spcBef>
                <a:spcPts val="1200"/>
              </a:spcBef>
              <a:spcAft>
                <a:spcPts val="0"/>
              </a:spcAft>
              <a:buClr>
                <a:schemeClr val="lt1"/>
              </a:buClr>
              <a:buSzPts val="1500"/>
              <a:buFont typeface="Arial"/>
              <a:buNone/>
              <a:defRPr b="1" i="0" sz="1500" u="none" cap="none" strike="noStrike">
                <a:solidFill>
                  <a:schemeClr val="lt1"/>
                </a:solidFill>
                <a:latin typeface="Arial"/>
                <a:ea typeface="Arial"/>
                <a:cs typeface="Arial"/>
                <a:sym typeface="Arial"/>
              </a:defRPr>
            </a:lvl1pPr>
            <a:lvl2pPr indent="-228600" lvl="1" marL="9144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9pPr>
          </a:lstStyle>
          <a:p/>
        </p:txBody>
      </p:sp>
      <p:sp>
        <p:nvSpPr>
          <p:cNvPr id="41" name="Google Shape;41;p12"/>
          <p:cNvSpPr txBox="1"/>
          <p:nvPr>
            <p:ph idx="15" type="body"/>
          </p:nvPr>
        </p:nvSpPr>
        <p:spPr>
          <a:xfrm>
            <a:off x="11173968" y="6949440"/>
            <a:ext cx="2999232" cy="822960"/>
          </a:xfrm>
          <a:prstGeom prst="rect">
            <a:avLst/>
          </a:prstGeom>
          <a:gradFill>
            <a:gsLst>
              <a:gs pos="0">
                <a:srgbClr val="000000">
                  <a:alpha val="0"/>
                </a:srgbClr>
              </a:gs>
              <a:gs pos="100000">
                <a:srgbClr val="000000"/>
              </a:gs>
            </a:gsLst>
            <a:lin ang="5400000" scaled="0"/>
          </a:gradFill>
          <a:ln>
            <a:noFill/>
          </a:ln>
        </p:spPr>
        <p:txBody>
          <a:bodyPr anchorCtr="0" anchor="b" bIns="182875" lIns="182875" spcFirstLastPara="1" rIns="182875" wrap="square" tIns="182875">
            <a:noAutofit/>
          </a:bodyPr>
          <a:lstStyle>
            <a:lvl1pPr indent="-228600" lvl="0" marL="457200" marR="0" rtl="0" algn="l">
              <a:lnSpc>
                <a:spcPct val="90000"/>
              </a:lnSpc>
              <a:spcBef>
                <a:spcPts val="1200"/>
              </a:spcBef>
              <a:spcAft>
                <a:spcPts val="0"/>
              </a:spcAft>
              <a:buClr>
                <a:schemeClr val="lt1"/>
              </a:buClr>
              <a:buSzPts val="1500"/>
              <a:buFont typeface="Arial"/>
              <a:buNone/>
              <a:defRPr b="1" i="0" sz="1500" u="none" cap="none" strike="noStrike">
                <a:solidFill>
                  <a:schemeClr val="lt1"/>
                </a:solidFill>
                <a:latin typeface="Arial"/>
                <a:ea typeface="Arial"/>
                <a:cs typeface="Arial"/>
                <a:sym typeface="Arial"/>
              </a:defRPr>
            </a:lvl1pPr>
            <a:lvl2pPr indent="-228600" lvl="1" marL="9144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9pPr>
          </a:lstStyle>
          <a:p/>
        </p:txBody>
      </p:sp>
      <p:sp>
        <p:nvSpPr>
          <p:cNvPr id="42" name="Google Shape;42;p12"/>
          <p:cNvSpPr txBox="1"/>
          <p:nvPr>
            <p:ph idx="12" type="sldNum"/>
          </p:nvPr>
        </p:nvSpPr>
        <p:spPr>
          <a:xfrm>
            <a:off x="13994297" y="7772400"/>
            <a:ext cx="453223" cy="457200"/>
          </a:xfrm>
          <a:prstGeom prst="rect">
            <a:avLst/>
          </a:prstGeom>
          <a:noFill/>
          <a:ln>
            <a:noFill/>
          </a:ln>
        </p:spPr>
        <p:txBody>
          <a:bodyPr anchorCtr="0" anchor="ctr" bIns="0" lIns="0" spcFirstLastPara="1" rIns="0" wrap="square" tIns="0">
            <a:noAutofit/>
          </a:bodyPr>
          <a:lstStyle>
            <a:lvl1pPr indent="0" lvl="0" marL="0" algn="r">
              <a:spcBef>
                <a:spcPts val="0"/>
              </a:spcBef>
              <a:buNone/>
              <a:defRPr sz="1200">
                <a:solidFill>
                  <a:srgbClr val="B3B3B3"/>
                </a:solidFill>
                <a:latin typeface="Arial"/>
                <a:ea typeface="Arial"/>
                <a:cs typeface="Arial"/>
                <a:sym typeface="Arial"/>
              </a:defRPr>
            </a:lvl1pPr>
            <a:lvl2pPr indent="0" lvl="1" marL="0" algn="r">
              <a:spcBef>
                <a:spcPts val="0"/>
              </a:spcBef>
              <a:buNone/>
              <a:defRPr sz="1200">
                <a:solidFill>
                  <a:srgbClr val="B3B3B3"/>
                </a:solidFill>
                <a:latin typeface="Arial"/>
                <a:ea typeface="Arial"/>
                <a:cs typeface="Arial"/>
                <a:sym typeface="Arial"/>
              </a:defRPr>
            </a:lvl2pPr>
            <a:lvl3pPr indent="0" lvl="2" marL="0" algn="r">
              <a:spcBef>
                <a:spcPts val="0"/>
              </a:spcBef>
              <a:buNone/>
              <a:defRPr sz="1200">
                <a:solidFill>
                  <a:srgbClr val="B3B3B3"/>
                </a:solidFill>
                <a:latin typeface="Arial"/>
                <a:ea typeface="Arial"/>
                <a:cs typeface="Arial"/>
                <a:sym typeface="Arial"/>
              </a:defRPr>
            </a:lvl3pPr>
            <a:lvl4pPr indent="0" lvl="3" marL="0" algn="r">
              <a:spcBef>
                <a:spcPts val="0"/>
              </a:spcBef>
              <a:buNone/>
              <a:defRPr sz="1200">
                <a:solidFill>
                  <a:srgbClr val="B3B3B3"/>
                </a:solidFill>
                <a:latin typeface="Arial"/>
                <a:ea typeface="Arial"/>
                <a:cs typeface="Arial"/>
                <a:sym typeface="Arial"/>
              </a:defRPr>
            </a:lvl4pPr>
            <a:lvl5pPr indent="0" lvl="4" marL="0" algn="r">
              <a:spcBef>
                <a:spcPts val="0"/>
              </a:spcBef>
              <a:buNone/>
              <a:defRPr sz="1200">
                <a:solidFill>
                  <a:srgbClr val="B3B3B3"/>
                </a:solidFill>
                <a:latin typeface="Arial"/>
                <a:ea typeface="Arial"/>
                <a:cs typeface="Arial"/>
                <a:sym typeface="Arial"/>
              </a:defRPr>
            </a:lvl5pPr>
            <a:lvl6pPr indent="0" lvl="5" marL="0" algn="r">
              <a:spcBef>
                <a:spcPts val="0"/>
              </a:spcBef>
              <a:buNone/>
              <a:defRPr sz="1200">
                <a:solidFill>
                  <a:srgbClr val="B3B3B3"/>
                </a:solidFill>
                <a:latin typeface="Arial"/>
                <a:ea typeface="Arial"/>
                <a:cs typeface="Arial"/>
                <a:sym typeface="Arial"/>
              </a:defRPr>
            </a:lvl6pPr>
            <a:lvl7pPr indent="0" lvl="6" marL="0" algn="r">
              <a:spcBef>
                <a:spcPts val="0"/>
              </a:spcBef>
              <a:buNone/>
              <a:defRPr sz="1200">
                <a:solidFill>
                  <a:srgbClr val="B3B3B3"/>
                </a:solidFill>
                <a:latin typeface="Arial"/>
                <a:ea typeface="Arial"/>
                <a:cs typeface="Arial"/>
                <a:sym typeface="Arial"/>
              </a:defRPr>
            </a:lvl7pPr>
            <a:lvl8pPr indent="0" lvl="7" marL="0" algn="r">
              <a:spcBef>
                <a:spcPts val="0"/>
              </a:spcBef>
              <a:buNone/>
              <a:defRPr sz="1200">
                <a:solidFill>
                  <a:srgbClr val="B3B3B3"/>
                </a:solidFill>
                <a:latin typeface="Arial"/>
                <a:ea typeface="Arial"/>
                <a:cs typeface="Arial"/>
                <a:sym typeface="Arial"/>
              </a:defRPr>
            </a:lvl8pPr>
            <a:lvl9pPr indent="0" lvl="8" marL="0" algn="r">
              <a:spcBef>
                <a:spcPts val="0"/>
              </a:spcBef>
              <a:buNone/>
              <a:defRPr sz="1200">
                <a:solidFill>
                  <a:srgbClr val="B3B3B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3" name="Google Shape;43;p12"/>
          <p:cNvSpPr txBox="1"/>
          <p:nvPr>
            <p:ph idx="10" type="dt"/>
          </p:nvPr>
        </p:nvSpPr>
        <p:spPr>
          <a:xfrm>
            <a:off x="10703407" y="7772400"/>
            <a:ext cx="3108960" cy="457200"/>
          </a:xfrm>
          <a:prstGeom prst="rect">
            <a:avLst/>
          </a:prstGeom>
          <a:noFill/>
          <a:ln>
            <a:noFill/>
          </a:ln>
        </p:spPr>
        <p:txBody>
          <a:bodyPr anchorCtr="0" anchor="ctr" bIns="0" lIns="0" spcFirstLastPara="1" rIns="0" wrap="square" tIns="0">
            <a:noAutofit/>
          </a:bodyPr>
          <a:lstStyle>
            <a:lvl1pPr lvl="0" algn="r">
              <a:spcBef>
                <a:spcPts val="0"/>
              </a:spcBef>
              <a:spcAft>
                <a:spcPts val="0"/>
              </a:spcAft>
              <a:buSzPts val="1400"/>
              <a:buNone/>
              <a:defRPr sz="1200">
                <a:solidFill>
                  <a:srgbClr val="9C9C9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2"/>
          <p:cNvSpPr txBox="1"/>
          <p:nvPr>
            <p:ph idx="11" type="ftr"/>
          </p:nvPr>
        </p:nvSpPr>
        <p:spPr>
          <a:xfrm>
            <a:off x="1371600" y="7772400"/>
            <a:ext cx="4572000" cy="4572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sz="1200">
                <a:solidFill>
                  <a:srgbClr val="9C9C9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12"/>
          <p:cNvSpPr txBox="1"/>
          <p:nvPr>
            <p:ph type="title"/>
          </p:nvPr>
        </p:nvSpPr>
        <p:spPr>
          <a:xfrm>
            <a:off x="3200400" y="270935"/>
            <a:ext cx="10972800" cy="1310979"/>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rgbClr val="C8722E"/>
              </a:buClr>
              <a:buSzPts val="3600"/>
              <a:buFont typeface="Arial"/>
              <a:buNone/>
              <a:defRPr b="1" i="0" sz="3600" u="none" cap="none" strike="noStrike">
                <a:solidFill>
                  <a:srgbClr val="C8722E"/>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6" name="Google Shape;46;p12"/>
          <p:cNvSpPr/>
          <p:nvPr>
            <p:ph idx="16" type="pic"/>
          </p:nvPr>
        </p:nvSpPr>
        <p:spPr>
          <a:xfrm>
            <a:off x="7906512" y="2066544"/>
            <a:ext cx="2999232" cy="2715768"/>
          </a:xfrm>
          <a:prstGeom prst="rect">
            <a:avLst/>
          </a:prstGeom>
          <a:solidFill>
            <a:srgbClr val="B3B3B3"/>
          </a:solidFill>
          <a:ln>
            <a:noFill/>
          </a:ln>
        </p:spPr>
      </p:sp>
      <p:sp>
        <p:nvSpPr>
          <p:cNvPr id="47" name="Google Shape;47;p12"/>
          <p:cNvSpPr txBox="1"/>
          <p:nvPr>
            <p:ph idx="17" type="body"/>
          </p:nvPr>
        </p:nvSpPr>
        <p:spPr>
          <a:xfrm>
            <a:off x="7906512" y="3959352"/>
            <a:ext cx="2999232" cy="822960"/>
          </a:xfrm>
          <a:prstGeom prst="rect">
            <a:avLst/>
          </a:prstGeom>
          <a:gradFill>
            <a:gsLst>
              <a:gs pos="0">
                <a:srgbClr val="000000">
                  <a:alpha val="0"/>
                </a:srgbClr>
              </a:gs>
              <a:gs pos="100000">
                <a:srgbClr val="000000"/>
              </a:gs>
            </a:gsLst>
            <a:lin ang="5400000" scaled="0"/>
          </a:gradFill>
          <a:ln>
            <a:noFill/>
          </a:ln>
        </p:spPr>
        <p:txBody>
          <a:bodyPr anchorCtr="0" anchor="b" bIns="182875" lIns="182875" spcFirstLastPara="1" rIns="182875" wrap="square" tIns="182875">
            <a:noAutofit/>
          </a:bodyPr>
          <a:lstStyle>
            <a:lvl1pPr indent="-228600" lvl="0" marL="457200" marR="0" rtl="0" algn="l">
              <a:lnSpc>
                <a:spcPct val="90000"/>
              </a:lnSpc>
              <a:spcBef>
                <a:spcPts val="1200"/>
              </a:spcBef>
              <a:spcAft>
                <a:spcPts val="0"/>
              </a:spcAft>
              <a:buClr>
                <a:schemeClr val="lt1"/>
              </a:buClr>
              <a:buSzPts val="1500"/>
              <a:buFont typeface="Arial"/>
              <a:buNone/>
              <a:defRPr b="1" i="0" sz="1500" u="none" cap="none" strike="noStrike">
                <a:solidFill>
                  <a:schemeClr val="lt1"/>
                </a:solidFill>
                <a:latin typeface="Arial"/>
                <a:ea typeface="Arial"/>
                <a:cs typeface="Arial"/>
                <a:sym typeface="Arial"/>
              </a:defRPr>
            </a:lvl1pPr>
            <a:lvl2pPr indent="-228600" lvl="1" marL="9144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9pPr>
          </a:lstStyle>
          <a:p/>
        </p:txBody>
      </p:sp>
      <p:sp>
        <p:nvSpPr>
          <p:cNvPr id="48" name="Google Shape;48;p12"/>
          <p:cNvSpPr/>
          <p:nvPr>
            <p:ph idx="18" type="pic"/>
          </p:nvPr>
        </p:nvSpPr>
        <p:spPr>
          <a:xfrm>
            <a:off x="7906512" y="5060517"/>
            <a:ext cx="2999232" cy="2711885"/>
          </a:xfrm>
          <a:prstGeom prst="rect">
            <a:avLst/>
          </a:prstGeom>
          <a:solidFill>
            <a:srgbClr val="B3B3B3"/>
          </a:solidFill>
          <a:ln>
            <a:noFill/>
          </a:ln>
        </p:spPr>
      </p:sp>
      <p:sp>
        <p:nvSpPr>
          <p:cNvPr id="49" name="Google Shape;49;p12"/>
          <p:cNvSpPr txBox="1"/>
          <p:nvPr>
            <p:ph idx="19" type="body"/>
          </p:nvPr>
        </p:nvSpPr>
        <p:spPr>
          <a:xfrm>
            <a:off x="7906512" y="6949440"/>
            <a:ext cx="2999232" cy="822960"/>
          </a:xfrm>
          <a:prstGeom prst="rect">
            <a:avLst/>
          </a:prstGeom>
          <a:gradFill>
            <a:gsLst>
              <a:gs pos="0">
                <a:srgbClr val="000000">
                  <a:alpha val="0"/>
                </a:srgbClr>
              </a:gs>
              <a:gs pos="100000">
                <a:srgbClr val="000000"/>
              </a:gs>
            </a:gsLst>
            <a:lin ang="5400000" scaled="0"/>
          </a:gradFill>
          <a:ln>
            <a:noFill/>
          </a:ln>
        </p:spPr>
        <p:txBody>
          <a:bodyPr anchorCtr="0" anchor="b" bIns="182875" lIns="182875" spcFirstLastPara="1" rIns="182875" wrap="square" tIns="182875">
            <a:noAutofit/>
          </a:bodyPr>
          <a:lstStyle>
            <a:lvl1pPr indent="-228600" lvl="0" marL="457200" marR="0" rtl="0" algn="l">
              <a:lnSpc>
                <a:spcPct val="90000"/>
              </a:lnSpc>
              <a:spcBef>
                <a:spcPts val="1200"/>
              </a:spcBef>
              <a:spcAft>
                <a:spcPts val="0"/>
              </a:spcAft>
              <a:buClr>
                <a:schemeClr val="lt1"/>
              </a:buClr>
              <a:buSzPts val="1500"/>
              <a:buFont typeface="Arial"/>
              <a:buNone/>
              <a:defRPr b="1" i="0" sz="1500" u="none" cap="none" strike="noStrike">
                <a:solidFill>
                  <a:schemeClr val="lt1"/>
                </a:solidFill>
                <a:latin typeface="Arial"/>
                <a:ea typeface="Arial"/>
                <a:cs typeface="Arial"/>
                <a:sym typeface="Arial"/>
              </a:defRPr>
            </a:lvl1pPr>
            <a:lvl2pPr indent="-228600" lvl="1" marL="9144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ontent">
  <p:cSld name="Title + Content">
    <p:spTree>
      <p:nvGrpSpPr>
        <p:cNvPr id="50" name="Shape 50"/>
        <p:cNvGrpSpPr/>
        <p:nvPr/>
      </p:nvGrpSpPr>
      <p:grpSpPr>
        <a:xfrm>
          <a:off x="0" y="0"/>
          <a:ext cx="0" cy="0"/>
          <a:chOff x="0" y="0"/>
          <a:chExt cx="0" cy="0"/>
        </a:xfrm>
      </p:grpSpPr>
      <p:sp>
        <p:nvSpPr>
          <p:cNvPr id="51" name="Google Shape;51;p13"/>
          <p:cNvSpPr/>
          <p:nvPr/>
        </p:nvSpPr>
        <p:spPr>
          <a:xfrm>
            <a:off x="5029203" y="0"/>
            <a:ext cx="9601200" cy="8229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160">
              <a:solidFill>
                <a:schemeClr val="lt1"/>
              </a:solidFill>
              <a:latin typeface="Arial"/>
              <a:ea typeface="Arial"/>
              <a:cs typeface="Arial"/>
              <a:sym typeface="Arial"/>
            </a:endParaRPr>
          </a:p>
        </p:txBody>
      </p:sp>
      <p:sp>
        <p:nvSpPr>
          <p:cNvPr id="52" name="Google Shape;52;p13"/>
          <p:cNvSpPr txBox="1"/>
          <p:nvPr>
            <p:ph idx="12" type="sldNum"/>
          </p:nvPr>
        </p:nvSpPr>
        <p:spPr>
          <a:xfrm>
            <a:off x="13994297" y="7772400"/>
            <a:ext cx="453223" cy="457200"/>
          </a:xfrm>
          <a:prstGeom prst="rect">
            <a:avLst/>
          </a:prstGeom>
          <a:noFill/>
          <a:ln>
            <a:noFill/>
          </a:ln>
        </p:spPr>
        <p:txBody>
          <a:bodyPr anchorCtr="0" anchor="ctr" bIns="0" lIns="0" spcFirstLastPara="1" rIns="0" wrap="square" tIns="0">
            <a:noAutofit/>
          </a:bodyPr>
          <a:lstStyle>
            <a:lvl1pPr indent="0" lvl="0" marL="0" algn="r">
              <a:spcBef>
                <a:spcPts val="0"/>
              </a:spcBef>
              <a:buNone/>
              <a:defRPr sz="1200">
                <a:solidFill>
                  <a:srgbClr val="B3B3B3"/>
                </a:solidFill>
                <a:latin typeface="Arial"/>
                <a:ea typeface="Arial"/>
                <a:cs typeface="Arial"/>
                <a:sym typeface="Arial"/>
              </a:defRPr>
            </a:lvl1pPr>
            <a:lvl2pPr indent="0" lvl="1" marL="0" algn="r">
              <a:spcBef>
                <a:spcPts val="0"/>
              </a:spcBef>
              <a:buNone/>
              <a:defRPr sz="1200">
                <a:solidFill>
                  <a:srgbClr val="B3B3B3"/>
                </a:solidFill>
                <a:latin typeface="Arial"/>
                <a:ea typeface="Arial"/>
                <a:cs typeface="Arial"/>
                <a:sym typeface="Arial"/>
              </a:defRPr>
            </a:lvl2pPr>
            <a:lvl3pPr indent="0" lvl="2" marL="0" algn="r">
              <a:spcBef>
                <a:spcPts val="0"/>
              </a:spcBef>
              <a:buNone/>
              <a:defRPr sz="1200">
                <a:solidFill>
                  <a:srgbClr val="B3B3B3"/>
                </a:solidFill>
                <a:latin typeface="Arial"/>
                <a:ea typeface="Arial"/>
                <a:cs typeface="Arial"/>
                <a:sym typeface="Arial"/>
              </a:defRPr>
            </a:lvl3pPr>
            <a:lvl4pPr indent="0" lvl="3" marL="0" algn="r">
              <a:spcBef>
                <a:spcPts val="0"/>
              </a:spcBef>
              <a:buNone/>
              <a:defRPr sz="1200">
                <a:solidFill>
                  <a:srgbClr val="B3B3B3"/>
                </a:solidFill>
                <a:latin typeface="Arial"/>
                <a:ea typeface="Arial"/>
                <a:cs typeface="Arial"/>
                <a:sym typeface="Arial"/>
              </a:defRPr>
            </a:lvl4pPr>
            <a:lvl5pPr indent="0" lvl="4" marL="0" algn="r">
              <a:spcBef>
                <a:spcPts val="0"/>
              </a:spcBef>
              <a:buNone/>
              <a:defRPr sz="1200">
                <a:solidFill>
                  <a:srgbClr val="B3B3B3"/>
                </a:solidFill>
                <a:latin typeface="Arial"/>
                <a:ea typeface="Arial"/>
                <a:cs typeface="Arial"/>
                <a:sym typeface="Arial"/>
              </a:defRPr>
            </a:lvl5pPr>
            <a:lvl6pPr indent="0" lvl="5" marL="0" algn="r">
              <a:spcBef>
                <a:spcPts val="0"/>
              </a:spcBef>
              <a:buNone/>
              <a:defRPr sz="1200">
                <a:solidFill>
                  <a:srgbClr val="B3B3B3"/>
                </a:solidFill>
                <a:latin typeface="Arial"/>
                <a:ea typeface="Arial"/>
                <a:cs typeface="Arial"/>
                <a:sym typeface="Arial"/>
              </a:defRPr>
            </a:lvl6pPr>
            <a:lvl7pPr indent="0" lvl="6" marL="0" algn="r">
              <a:spcBef>
                <a:spcPts val="0"/>
              </a:spcBef>
              <a:buNone/>
              <a:defRPr sz="1200">
                <a:solidFill>
                  <a:srgbClr val="B3B3B3"/>
                </a:solidFill>
                <a:latin typeface="Arial"/>
                <a:ea typeface="Arial"/>
                <a:cs typeface="Arial"/>
                <a:sym typeface="Arial"/>
              </a:defRPr>
            </a:lvl7pPr>
            <a:lvl8pPr indent="0" lvl="7" marL="0" algn="r">
              <a:spcBef>
                <a:spcPts val="0"/>
              </a:spcBef>
              <a:buNone/>
              <a:defRPr sz="1200">
                <a:solidFill>
                  <a:srgbClr val="B3B3B3"/>
                </a:solidFill>
                <a:latin typeface="Arial"/>
                <a:ea typeface="Arial"/>
                <a:cs typeface="Arial"/>
                <a:sym typeface="Arial"/>
              </a:defRPr>
            </a:lvl8pPr>
            <a:lvl9pPr indent="0" lvl="8" marL="0" algn="r">
              <a:spcBef>
                <a:spcPts val="0"/>
              </a:spcBef>
              <a:buNone/>
              <a:defRPr sz="1200">
                <a:solidFill>
                  <a:srgbClr val="B3B3B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3" name="Google Shape;53;p13"/>
          <p:cNvSpPr txBox="1"/>
          <p:nvPr>
            <p:ph type="title"/>
          </p:nvPr>
        </p:nvSpPr>
        <p:spPr>
          <a:xfrm>
            <a:off x="3200400" y="270935"/>
            <a:ext cx="10972800" cy="1310979"/>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rgbClr val="C8722E"/>
              </a:buClr>
              <a:buSzPts val="3600"/>
              <a:buFont typeface="Arial"/>
              <a:buNone/>
              <a:defRPr b="1" i="0" sz="3600" u="none" cap="none" strike="noStrike">
                <a:solidFill>
                  <a:srgbClr val="C8722E"/>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4" name="Google Shape;54;p13"/>
          <p:cNvSpPr txBox="1"/>
          <p:nvPr>
            <p:ph idx="1" type="body"/>
          </p:nvPr>
        </p:nvSpPr>
        <p:spPr>
          <a:xfrm>
            <a:off x="1371600" y="2057401"/>
            <a:ext cx="12801600" cy="5486401"/>
          </a:xfrm>
          <a:prstGeom prst="rect">
            <a:avLst/>
          </a:prstGeom>
          <a:noFill/>
          <a:ln>
            <a:noFill/>
          </a:ln>
        </p:spPr>
        <p:txBody>
          <a:bodyPr anchorCtr="0" anchor="t" bIns="0" lIns="0" spcFirstLastPara="1" rIns="0" wrap="square" tIns="0">
            <a:noAutofit/>
          </a:bodyPr>
          <a:lstStyle>
            <a:lvl1pPr indent="-406400" lvl="0" marL="457200" marR="0" rtl="0" algn="l">
              <a:lnSpc>
                <a:spcPct val="90000"/>
              </a:lnSpc>
              <a:spcBef>
                <a:spcPts val="12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6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60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30200" lvl="4" marL="2286000" marR="0" rtl="0" algn="l">
              <a:lnSpc>
                <a:spcPct val="90000"/>
              </a:lnSpc>
              <a:spcBef>
                <a:spcPts val="600"/>
              </a:spcBef>
              <a:spcAft>
                <a:spcPts val="0"/>
              </a:spcAft>
              <a:buClr>
                <a:schemeClr val="dk1"/>
              </a:buClr>
              <a:buSzPts val="1600"/>
              <a:buFont typeface="Noto Sans Symbols"/>
              <a:buChar char="▪"/>
              <a:defRPr b="0" i="0" sz="1600" u="none" cap="none" strike="noStrike">
                <a:solidFill>
                  <a:schemeClr val="dk1"/>
                </a:solidFill>
                <a:latin typeface="Arial"/>
                <a:ea typeface="Arial"/>
                <a:cs typeface="Arial"/>
                <a:sym typeface="Arial"/>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9pPr>
          </a:lstStyle>
          <a:p/>
        </p:txBody>
      </p:sp>
      <p:sp>
        <p:nvSpPr>
          <p:cNvPr id="55" name="Google Shape;55;p13"/>
          <p:cNvSpPr txBox="1"/>
          <p:nvPr>
            <p:ph idx="10" type="dt"/>
          </p:nvPr>
        </p:nvSpPr>
        <p:spPr>
          <a:xfrm>
            <a:off x="10703407" y="7772400"/>
            <a:ext cx="3108960" cy="457200"/>
          </a:xfrm>
          <a:prstGeom prst="rect">
            <a:avLst/>
          </a:prstGeom>
          <a:noFill/>
          <a:ln>
            <a:noFill/>
          </a:ln>
        </p:spPr>
        <p:txBody>
          <a:bodyPr anchorCtr="0" anchor="ctr" bIns="0" lIns="0" spcFirstLastPara="1" rIns="0" wrap="square" tIns="0">
            <a:noAutofit/>
          </a:bodyPr>
          <a:lstStyle>
            <a:lvl1pPr lvl="0" algn="r">
              <a:spcBef>
                <a:spcPts val="0"/>
              </a:spcBef>
              <a:spcAft>
                <a:spcPts val="0"/>
              </a:spcAft>
              <a:buSzPts val="1400"/>
              <a:buNone/>
              <a:defRPr sz="1200">
                <a:solidFill>
                  <a:srgbClr val="9C9C9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13"/>
          <p:cNvSpPr txBox="1"/>
          <p:nvPr>
            <p:ph idx="11" type="ftr"/>
          </p:nvPr>
        </p:nvSpPr>
        <p:spPr>
          <a:xfrm>
            <a:off x="1371600" y="7772400"/>
            <a:ext cx="4572000" cy="4572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sz="1200">
                <a:solidFill>
                  <a:srgbClr val="9C9C9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Image">
  <p:cSld name="Large Image">
    <p:spTree>
      <p:nvGrpSpPr>
        <p:cNvPr id="57" name="Shape 57"/>
        <p:cNvGrpSpPr/>
        <p:nvPr/>
      </p:nvGrpSpPr>
      <p:grpSpPr>
        <a:xfrm>
          <a:off x="0" y="0"/>
          <a:ext cx="0" cy="0"/>
          <a:chOff x="0" y="0"/>
          <a:chExt cx="0" cy="0"/>
        </a:xfrm>
      </p:grpSpPr>
      <p:sp>
        <p:nvSpPr>
          <p:cNvPr id="58" name="Google Shape;58;p14"/>
          <p:cNvSpPr/>
          <p:nvPr/>
        </p:nvSpPr>
        <p:spPr>
          <a:xfrm>
            <a:off x="5029203" y="0"/>
            <a:ext cx="9601200" cy="8229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160">
              <a:solidFill>
                <a:schemeClr val="lt1"/>
              </a:solidFill>
              <a:latin typeface="Arial"/>
              <a:ea typeface="Arial"/>
              <a:cs typeface="Arial"/>
              <a:sym typeface="Arial"/>
            </a:endParaRPr>
          </a:p>
        </p:txBody>
      </p:sp>
      <p:sp>
        <p:nvSpPr>
          <p:cNvPr id="59" name="Google Shape;59;p14"/>
          <p:cNvSpPr/>
          <p:nvPr>
            <p:ph idx="2" type="pic"/>
          </p:nvPr>
        </p:nvSpPr>
        <p:spPr>
          <a:xfrm>
            <a:off x="6400803" y="457200"/>
            <a:ext cx="7772400" cy="7315200"/>
          </a:xfrm>
          <a:prstGeom prst="rect">
            <a:avLst/>
          </a:prstGeom>
          <a:solidFill>
            <a:srgbClr val="B3B3B3"/>
          </a:solidFill>
          <a:ln>
            <a:noFill/>
          </a:ln>
        </p:spPr>
      </p:sp>
      <p:sp>
        <p:nvSpPr>
          <p:cNvPr id="60" name="Google Shape;60;p14"/>
          <p:cNvSpPr txBox="1"/>
          <p:nvPr>
            <p:ph idx="12" type="sldNum"/>
          </p:nvPr>
        </p:nvSpPr>
        <p:spPr>
          <a:xfrm>
            <a:off x="13994297" y="7772400"/>
            <a:ext cx="453223" cy="457200"/>
          </a:xfrm>
          <a:prstGeom prst="rect">
            <a:avLst/>
          </a:prstGeom>
          <a:noFill/>
          <a:ln>
            <a:noFill/>
          </a:ln>
        </p:spPr>
        <p:txBody>
          <a:bodyPr anchorCtr="0" anchor="ctr" bIns="0" lIns="0" spcFirstLastPara="1" rIns="0" wrap="square" tIns="0">
            <a:noAutofit/>
          </a:bodyPr>
          <a:lstStyle>
            <a:lvl1pPr indent="0" lvl="0" marL="0" algn="r">
              <a:spcBef>
                <a:spcPts val="0"/>
              </a:spcBef>
              <a:buNone/>
              <a:defRPr sz="1200">
                <a:solidFill>
                  <a:srgbClr val="B3B3B3"/>
                </a:solidFill>
                <a:latin typeface="Arial"/>
                <a:ea typeface="Arial"/>
                <a:cs typeface="Arial"/>
                <a:sym typeface="Arial"/>
              </a:defRPr>
            </a:lvl1pPr>
            <a:lvl2pPr indent="0" lvl="1" marL="0" algn="r">
              <a:spcBef>
                <a:spcPts val="0"/>
              </a:spcBef>
              <a:buNone/>
              <a:defRPr sz="1200">
                <a:solidFill>
                  <a:srgbClr val="B3B3B3"/>
                </a:solidFill>
                <a:latin typeface="Arial"/>
                <a:ea typeface="Arial"/>
                <a:cs typeface="Arial"/>
                <a:sym typeface="Arial"/>
              </a:defRPr>
            </a:lvl2pPr>
            <a:lvl3pPr indent="0" lvl="2" marL="0" algn="r">
              <a:spcBef>
                <a:spcPts val="0"/>
              </a:spcBef>
              <a:buNone/>
              <a:defRPr sz="1200">
                <a:solidFill>
                  <a:srgbClr val="B3B3B3"/>
                </a:solidFill>
                <a:latin typeface="Arial"/>
                <a:ea typeface="Arial"/>
                <a:cs typeface="Arial"/>
                <a:sym typeface="Arial"/>
              </a:defRPr>
            </a:lvl3pPr>
            <a:lvl4pPr indent="0" lvl="3" marL="0" algn="r">
              <a:spcBef>
                <a:spcPts val="0"/>
              </a:spcBef>
              <a:buNone/>
              <a:defRPr sz="1200">
                <a:solidFill>
                  <a:srgbClr val="B3B3B3"/>
                </a:solidFill>
                <a:latin typeface="Arial"/>
                <a:ea typeface="Arial"/>
                <a:cs typeface="Arial"/>
                <a:sym typeface="Arial"/>
              </a:defRPr>
            </a:lvl4pPr>
            <a:lvl5pPr indent="0" lvl="4" marL="0" algn="r">
              <a:spcBef>
                <a:spcPts val="0"/>
              </a:spcBef>
              <a:buNone/>
              <a:defRPr sz="1200">
                <a:solidFill>
                  <a:srgbClr val="B3B3B3"/>
                </a:solidFill>
                <a:latin typeface="Arial"/>
                <a:ea typeface="Arial"/>
                <a:cs typeface="Arial"/>
                <a:sym typeface="Arial"/>
              </a:defRPr>
            </a:lvl5pPr>
            <a:lvl6pPr indent="0" lvl="5" marL="0" algn="r">
              <a:spcBef>
                <a:spcPts val="0"/>
              </a:spcBef>
              <a:buNone/>
              <a:defRPr sz="1200">
                <a:solidFill>
                  <a:srgbClr val="B3B3B3"/>
                </a:solidFill>
                <a:latin typeface="Arial"/>
                <a:ea typeface="Arial"/>
                <a:cs typeface="Arial"/>
                <a:sym typeface="Arial"/>
              </a:defRPr>
            </a:lvl6pPr>
            <a:lvl7pPr indent="0" lvl="6" marL="0" algn="r">
              <a:spcBef>
                <a:spcPts val="0"/>
              </a:spcBef>
              <a:buNone/>
              <a:defRPr sz="1200">
                <a:solidFill>
                  <a:srgbClr val="B3B3B3"/>
                </a:solidFill>
                <a:latin typeface="Arial"/>
                <a:ea typeface="Arial"/>
                <a:cs typeface="Arial"/>
                <a:sym typeface="Arial"/>
              </a:defRPr>
            </a:lvl7pPr>
            <a:lvl8pPr indent="0" lvl="7" marL="0" algn="r">
              <a:spcBef>
                <a:spcPts val="0"/>
              </a:spcBef>
              <a:buNone/>
              <a:defRPr sz="1200">
                <a:solidFill>
                  <a:srgbClr val="B3B3B3"/>
                </a:solidFill>
                <a:latin typeface="Arial"/>
                <a:ea typeface="Arial"/>
                <a:cs typeface="Arial"/>
                <a:sym typeface="Arial"/>
              </a:defRPr>
            </a:lvl8pPr>
            <a:lvl9pPr indent="0" lvl="8" marL="0" algn="r">
              <a:spcBef>
                <a:spcPts val="0"/>
              </a:spcBef>
              <a:buNone/>
              <a:defRPr sz="1200">
                <a:solidFill>
                  <a:srgbClr val="B3B3B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1" name="Google Shape;61;p14"/>
          <p:cNvSpPr txBox="1"/>
          <p:nvPr>
            <p:ph idx="1" type="body"/>
          </p:nvPr>
        </p:nvSpPr>
        <p:spPr>
          <a:xfrm>
            <a:off x="6400803" y="6858000"/>
            <a:ext cx="7772400" cy="914400"/>
          </a:xfrm>
          <a:prstGeom prst="rect">
            <a:avLst/>
          </a:prstGeom>
          <a:gradFill>
            <a:gsLst>
              <a:gs pos="0">
                <a:srgbClr val="000000">
                  <a:alpha val="0"/>
                </a:srgbClr>
              </a:gs>
              <a:gs pos="100000">
                <a:srgbClr val="000000"/>
              </a:gs>
            </a:gsLst>
            <a:lin ang="5400000" scaled="0"/>
          </a:gradFill>
          <a:ln>
            <a:noFill/>
          </a:ln>
        </p:spPr>
        <p:txBody>
          <a:bodyPr anchorCtr="0" anchor="b" bIns="182875" lIns="182875" spcFirstLastPara="1" rIns="182875" wrap="square" tIns="182875">
            <a:noAutofit/>
          </a:bodyPr>
          <a:lstStyle>
            <a:lvl1pPr indent="-228600" lvl="0" marL="457200" marR="0" rtl="0" algn="l">
              <a:lnSpc>
                <a:spcPct val="90000"/>
              </a:lnSpc>
              <a:spcBef>
                <a:spcPts val="1200"/>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1pPr>
            <a:lvl2pPr indent="-228600" lvl="1" marL="9144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9pPr>
          </a:lstStyle>
          <a:p/>
        </p:txBody>
      </p:sp>
      <p:sp>
        <p:nvSpPr>
          <p:cNvPr id="62" name="Google Shape;62;p14"/>
          <p:cNvSpPr txBox="1"/>
          <p:nvPr>
            <p:ph type="title"/>
          </p:nvPr>
        </p:nvSpPr>
        <p:spPr>
          <a:xfrm>
            <a:off x="1371603" y="2286000"/>
            <a:ext cx="4572002" cy="1590675"/>
          </a:xfrm>
          <a:prstGeom prst="rect">
            <a:avLst/>
          </a:prstGeom>
          <a:noFill/>
          <a:ln>
            <a:noFill/>
          </a:ln>
        </p:spPr>
        <p:txBody>
          <a:bodyPr anchorCtr="0" anchor="b" bIns="45700" lIns="0" spcFirstLastPara="1" rIns="91425" wrap="square" tIns="45700">
            <a:noAutofit/>
          </a:bodyPr>
          <a:lstStyle>
            <a:lvl1pPr lvl="0" marR="0" rtl="0" algn="l">
              <a:lnSpc>
                <a:spcPct val="90000"/>
              </a:lnSpc>
              <a:spcBef>
                <a:spcPts val="0"/>
              </a:spcBef>
              <a:spcAft>
                <a:spcPts val="0"/>
              </a:spcAft>
              <a:buClr>
                <a:srgbClr val="C8722E"/>
              </a:buClr>
              <a:buSzPts val="3600"/>
              <a:buFont typeface="Arial"/>
              <a:buNone/>
              <a:defRPr b="1" i="0" sz="3600" u="none" cap="none" strike="noStrike">
                <a:solidFill>
                  <a:srgbClr val="C8722E"/>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3" name="Google Shape;63;p14"/>
          <p:cNvSpPr txBox="1"/>
          <p:nvPr>
            <p:ph idx="3" type="body"/>
          </p:nvPr>
        </p:nvSpPr>
        <p:spPr>
          <a:xfrm>
            <a:off x="1371600" y="4343400"/>
            <a:ext cx="4572000" cy="3200400"/>
          </a:xfrm>
          <a:prstGeom prst="rect">
            <a:avLst/>
          </a:prstGeom>
          <a:noFill/>
          <a:ln>
            <a:noFill/>
          </a:ln>
        </p:spPr>
        <p:txBody>
          <a:bodyPr anchorCtr="0" anchor="t" bIns="0" lIns="0" spcFirstLastPara="1" rIns="0" wrap="square" tIns="0">
            <a:noAutofit/>
          </a:bodyPr>
          <a:lstStyle>
            <a:lvl1pPr indent="-406400" lvl="0" marL="457200" marR="0" rtl="0" algn="l">
              <a:lnSpc>
                <a:spcPct val="90000"/>
              </a:lnSpc>
              <a:spcBef>
                <a:spcPts val="12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6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60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30200" lvl="4" marL="2286000" marR="0" rtl="0" algn="l">
              <a:lnSpc>
                <a:spcPct val="90000"/>
              </a:lnSpc>
              <a:spcBef>
                <a:spcPts val="600"/>
              </a:spcBef>
              <a:spcAft>
                <a:spcPts val="0"/>
              </a:spcAft>
              <a:buClr>
                <a:schemeClr val="dk1"/>
              </a:buClr>
              <a:buSzPts val="1600"/>
              <a:buFont typeface="Noto Sans Symbols"/>
              <a:buChar char="▪"/>
              <a:defRPr b="0" i="0" sz="1600" u="none" cap="none" strike="noStrike">
                <a:solidFill>
                  <a:schemeClr val="dk1"/>
                </a:solidFill>
                <a:latin typeface="Arial"/>
                <a:ea typeface="Arial"/>
                <a:cs typeface="Arial"/>
                <a:sym typeface="Arial"/>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9pPr>
          </a:lstStyle>
          <a:p/>
        </p:txBody>
      </p:sp>
      <p:sp>
        <p:nvSpPr>
          <p:cNvPr id="64" name="Google Shape;64;p14"/>
          <p:cNvSpPr txBox="1"/>
          <p:nvPr>
            <p:ph idx="10" type="dt"/>
          </p:nvPr>
        </p:nvSpPr>
        <p:spPr>
          <a:xfrm>
            <a:off x="10703407" y="7772400"/>
            <a:ext cx="3108960" cy="457200"/>
          </a:xfrm>
          <a:prstGeom prst="rect">
            <a:avLst/>
          </a:prstGeom>
          <a:noFill/>
          <a:ln>
            <a:noFill/>
          </a:ln>
        </p:spPr>
        <p:txBody>
          <a:bodyPr anchorCtr="0" anchor="ctr" bIns="0" lIns="0" spcFirstLastPara="1" rIns="0" wrap="square" tIns="0">
            <a:noAutofit/>
          </a:bodyPr>
          <a:lstStyle>
            <a:lvl1pPr lvl="0" algn="r">
              <a:spcBef>
                <a:spcPts val="0"/>
              </a:spcBef>
              <a:spcAft>
                <a:spcPts val="0"/>
              </a:spcAft>
              <a:buSzPts val="1400"/>
              <a:buNone/>
              <a:defRPr sz="1200">
                <a:solidFill>
                  <a:srgbClr val="9C9C9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14"/>
          <p:cNvSpPr txBox="1"/>
          <p:nvPr>
            <p:ph idx="11" type="ftr"/>
          </p:nvPr>
        </p:nvSpPr>
        <p:spPr>
          <a:xfrm>
            <a:off x="1371600" y="7772400"/>
            <a:ext cx="4572000" cy="4572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sz="1200">
                <a:solidFill>
                  <a:srgbClr val="9C9C9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Text Box">
  <p:cSld name="Large Text Box">
    <p:spTree>
      <p:nvGrpSpPr>
        <p:cNvPr id="66" name="Shape 66"/>
        <p:cNvGrpSpPr/>
        <p:nvPr/>
      </p:nvGrpSpPr>
      <p:grpSpPr>
        <a:xfrm>
          <a:off x="0" y="0"/>
          <a:ext cx="0" cy="0"/>
          <a:chOff x="0" y="0"/>
          <a:chExt cx="0" cy="0"/>
        </a:xfrm>
      </p:grpSpPr>
      <p:sp>
        <p:nvSpPr>
          <p:cNvPr id="67" name="Google Shape;67;p15"/>
          <p:cNvSpPr/>
          <p:nvPr/>
        </p:nvSpPr>
        <p:spPr>
          <a:xfrm>
            <a:off x="5029203" y="0"/>
            <a:ext cx="9601200" cy="8229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160">
              <a:solidFill>
                <a:schemeClr val="lt1"/>
              </a:solidFill>
              <a:latin typeface="Arial"/>
              <a:ea typeface="Arial"/>
              <a:cs typeface="Arial"/>
              <a:sym typeface="Arial"/>
            </a:endParaRPr>
          </a:p>
        </p:txBody>
      </p:sp>
      <p:sp>
        <p:nvSpPr>
          <p:cNvPr id="68" name="Google Shape;68;p15"/>
          <p:cNvSpPr txBox="1"/>
          <p:nvPr>
            <p:ph idx="12" type="sldNum"/>
          </p:nvPr>
        </p:nvSpPr>
        <p:spPr>
          <a:xfrm>
            <a:off x="13994297" y="7772400"/>
            <a:ext cx="453223" cy="457200"/>
          </a:xfrm>
          <a:prstGeom prst="rect">
            <a:avLst/>
          </a:prstGeom>
          <a:noFill/>
          <a:ln>
            <a:noFill/>
          </a:ln>
        </p:spPr>
        <p:txBody>
          <a:bodyPr anchorCtr="0" anchor="ctr" bIns="0" lIns="0" spcFirstLastPara="1" rIns="0" wrap="square" tIns="0">
            <a:noAutofit/>
          </a:bodyPr>
          <a:lstStyle>
            <a:lvl1pPr indent="0" lvl="0" marL="0" algn="r">
              <a:spcBef>
                <a:spcPts val="0"/>
              </a:spcBef>
              <a:buNone/>
              <a:defRPr sz="1200">
                <a:solidFill>
                  <a:srgbClr val="B3B3B3"/>
                </a:solidFill>
                <a:latin typeface="Arial"/>
                <a:ea typeface="Arial"/>
                <a:cs typeface="Arial"/>
                <a:sym typeface="Arial"/>
              </a:defRPr>
            </a:lvl1pPr>
            <a:lvl2pPr indent="0" lvl="1" marL="0" algn="r">
              <a:spcBef>
                <a:spcPts val="0"/>
              </a:spcBef>
              <a:buNone/>
              <a:defRPr sz="1200">
                <a:solidFill>
                  <a:srgbClr val="B3B3B3"/>
                </a:solidFill>
                <a:latin typeface="Arial"/>
                <a:ea typeface="Arial"/>
                <a:cs typeface="Arial"/>
                <a:sym typeface="Arial"/>
              </a:defRPr>
            </a:lvl2pPr>
            <a:lvl3pPr indent="0" lvl="2" marL="0" algn="r">
              <a:spcBef>
                <a:spcPts val="0"/>
              </a:spcBef>
              <a:buNone/>
              <a:defRPr sz="1200">
                <a:solidFill>
                  <a:srgbClr val="B3B3B3"/>
                </a:solidFill>
                <a:latin typeface="Arial"/>
                <a:ea typeface="Arial"/>
                <a:cs typeface="Arial"/>
                <a:sym typeface="Arial"/>
              </a:defRPr>
            </a:lvl3pPr>
            <a:lvl4pPr indent="0" lvl="3" marL="0" algn="r">
              <a:spcBef>
                <a:spcPts val="0"/>
              </a:spcBef>
              <a:buNone/>
              <a:defRPr sz="1200">
                <a:solidFill>
                  <a:srgbClr val="B3B3B3"/>
                </a:solidFill>
                <a:latin typeface="Arial"/>
                <a:ea typeface="Arial"/>
                <a:cs typeface="Arial"/>
                <a:sym typeface="Arial"/>
              </a:defRPr>
            </a:lvl4pPr>
            <a:lvl5pPr indent="0" lvl="4" marL="0" algn="r">
              <a:spcBef>
                <a:spcPts val="0"/>
              </a:spcBef>
              <a:buNone/>
              <a:defRPr sz="1200">
                <a:solidFill>
                  <a:srgbClr val="B3B3B3"/>
                </a:solidFill>
                <a:latin typeface="Arial"/>
                <a:ea typeface="Arial"/>
                <a:cs typeface="Arial"/>
                <a:sym typeface="Arial"/>
              </a:defRPr>
            </a:lvl5pPr>
            <a:lvl6pPr indent="0" lvl="5" marL="0" algn="r">
              <a:spcBef>
                <a:spcPts val="0"/>
              </a:spcBef>
              <a:buNone/>
              <a:defRPr sz="1200">
                <a:solidFill>
                  <a:srgbClr val="B3B3B3"/>
                </a:solidFill>
                <a:latin typeface="Arial"/>
                <a:ea typeface="Arial"/>
                <a:cs typeface="Arial"/>
                <a:sym typeface="Arial"/>
              </a:defRPr>
            </a:lvl6pPr>
            <a:lvl7pPr indent="0" lvl="6" marL="0" algn="r">
              <a:spcBef>
                <a:spcPts val="0"/>
              </a:spcBef>
              <a:buNone/>
              <a:defRPr sz="1200">
                <a:solidFill>
                  <a:srgbClr val="B3B3B3"/>
                </a:solidFill>
                <a:latin typeface="Arial"/>
                <a:ea typeface="Arial"/>
                <a:cs typeface="Arial"/>
                <a:sym typeface="Arial"/>
              </a:defRPr>
            </a:lvl7pPr>
            <a:lvl8pPr indent="0" lvl="7" marL="0" algn="r">
              <a:spcBef>
                <a:spcPts val="0"/>
              </a:spcBef>
              <a:buNone/>
              <a:defRPr sz="1200">
                <a:solidFill>
                  <a:srgbClr val="B3B3B3"/>
                </a:solidFill>
                <a:latin typeface="Arial"/>
                <a:ea typeface="Arial"/>
                <a:cs typeface="Arial"/>
                <a:sym typeface="Arial"/>
              </a:defRPr>
            </a:lvl8pPr>
            <a:lvl9pPr indent="0" lvl="8" marL="0" algn="r">
              <a:spcBef>
                <a:spcPts val="0"/>
              </a:spcBef>
              <a:buNone/>
              <a:defRPr sz="1200">
                <a:solidFill>
                  <a:srgbClr val="B3B3B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9" name="Google Shape;69;p15"/>
          <p:cNvSpPr txBox="1"/>
          <p:nvPr>
            <p:ph idx="1" type="body"/>
          </p:nvPr>
        </p:nvSpPr>
        <p:spPr>
          <a:xfrm>
            <a:off x="6430644" y="457199"/>
            <a:ext cx="7772400" cy="70866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2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6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60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30200" lvl="4" marL="2286000" marR="0" rtl="0" algn="l">
              <a:lnSpc>
                <a:spcPct val="90000"/>
              </a:lnSpc>
              <a:spcBef>
                <a:spcPts val="600"/>
              </a:spcBef>
              <a:spcAft>
                <a:spcPts val="0"/>
              </a:spcAft>
              <a:buClr>
                <a:schemeClr val="dk1"/>
              </a:buClr>
              <a:buSzPts val="1600"/>
              <a:buFont typeface="Noto Sans Symbols"/>
              <a:buChar char="▪"/>
              <a:defRPr b="0" i="0" sz="1600" u="none" cap="none" strike="noStrike">
                <a:solidFill>
                  <a:schemeClr val="dk1"/>
                </a:solidFill>
                <a:latin typeface="Arial"/>
                <a:ea typeface="Arial"/>
                <a:cs typeface="Arial"/>
                <a:sym typeface="Arial"/>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9pPr>
          </a:lstStyle>
          <a:p/>
        </p:txBody>
      </p:sp>
      <p:sp>
        <p:nvSpPr>
          <p:cNvPr id="70" name="Google Shape;70;p15"/>
          <p:cNvSpPr txBox="1"/>
          <p:nvPr>
            <p:ph idx="2" type="body"/>
          </p:nvPr>
        </p:nvSpPr>
        <p:spPr>
          <a:xfrm>
            <a:off x="1371600" y="4343400"/>
            <a:ext cx="4572000" cy="3200400"/>
          </a:xfrm>
          <a:prstGeom prst="rect">
            <a:avLst/>
          </a:prstGeom>
          <a:noFill/>
          <a:ln>
            <a:noFill/>
          </a:ln>
        </p:spPr>
        <p:txBody>
          <a:bodyPr anchorCtr="0" anchor="t" bIns="0" lIns="0" spcFirstLastPara="1" rIns="0" wrap="square" tIns="0">
            <a:noAutofit/>
          </a:bodyPr>
          <a:lstStyle>
            <a:lvl1pPr indent="-406400" lvl="0" marL="457200" marR="0" rtl="0" algn="l">
              <a:lnSpc>
                <a:spcPct val="90000"/>
              </a:lnSpc>
              <a:spcBef>
                <a:spcPts val="12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6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60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30200" lvl="4" marL="2286000" marR="0" rtl="0" algn="l">
              <a:lnSpc>
                <a:spcPct val="90000"/>
              </a:lnSpc>
              <a:spcBef>
                <a:spcPts val="600"/>
              </a:spcBef>
              <a:spcAft>
                <a:spcPts val="0"/>
              </a:spcAft>
              <a:buClr>
                <a:schemeClr val="dk1"/>
              </a:buClr>
              <a:buSzPts val="1600"/>
              <a:buFont typeface="Noto Sans Symbols"/>
              <a:buChar char="▪"/>
              <a:defRPr b="0" i="0" sz="1600" u="none" cap="none" strike="noStrike">
                <a:solidFill>
                  <a:schemeClr val="dk1"/>
                </a:solidFill>
                <a:latin typeface="Arial"/>
                <a:ea typeface="Arial"/>
                <a:cs typeface="Arial"/>
                <a:sym typeface="Arial"/>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9pPr>
          </a:lstStyle>
          <a:p/>
        </p:txBody>
      </p:sp>
      <p:sp>
        <p:nvSpPr>
          <p:cNvPr id="71" name="Google Shape;71;p15"/>
          <p:cNvSpPr txBox="1"/>
          <p:nvPr>
            <p:ph idx="10" type="dt"/>
          </p:nvPr>
        </p:nvSpPr>
        <p:spPr>
          <a:xfrm>
            <a:off x="10703407" y="7772400"/>
            <a:ext cx="3108960" cy="457200"/>
          </a:xfrm>
          <a:prstGeom prst="rect">
            <a:avLst/>
          </a:prstGeom>
          <a:noFill/>
          <a:ln>
            <a:noFill/>
          </a:ln>
        </p:spPr>
        <p:txBody>
          <a:bodyPr anchorCtr="0" anchor="ctr" bIns="0" lIns="0" spcFirstLastPara="1" rIns="0" wrap="square" tIns="0">
            <a:noAutofit/>
          </a:bodyPr>
          <a:lstStyle>
            <a:lvl1pPr lvl="0" algn="r">
              <a:spcBef>
                <a:spcPts val="0"/>
              </a:spcBef>
              <a:spcAft>
                <a:spcPts val="0"/>
              </a:spcAft>
              <a:buSzPts val="1400"/>
              <a:buNone/>
              <a:defRPr sz="1200">
                <a:solidFill>
                  <a:srgbClr val="9C9C9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5"/>
          <p:cNvSpPr txBox="1"/>
          <p:nvPr>
            <p:ph idx="11" type="ftr"/>
          </p:nvPr>
        </p:nvSpPr>
        <p:spPr>
          <a:xfrm>
            <a:off x="1371600" y="7772400"/>
            <a:ext cx="4572000" cy="4572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sz="1200">
                <a:solidFill>
                  <a:srgbClr val="9C9C9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5"/>
          <p:cNvSpPr txBox="1"/>
          <p:nvPr>
            <p:ph type="title"/>
          </p:nvPr>
        </p:nvSpPr>
        <p:spPr>
          <a:xfrm>
            <a:off x="1371603" y="2286000"/>
            <a:ext cx="4572002" cy="1590675"/>
          </a:xfrm>
          <a:prstGeom prst="rect">
            <a:avLst/>
          </a:prstGeom>
          <a:noFill/>
          <a:ln>
            <a:noFill/>
          </a:ln>
        </p:spPr>
        <p:txBody>
          <a:bodyPr anchorCtr="0" anchor="b" bIns="45700" lIns="0" spcFirstLastPara="1" rIns="91425" wrap="square" tIns="45700">
            <a:noAutofit/>
          </a:bodyPr>
          <a:lstStyle>
            <a:lvl1pPr lvl="0" marR="0" rtl="0" algn="l">
              <a:lnSpc>
                <a:spcPct val="90000"/>
              </a:lnSpc>
              <a:spcBef>
                <a:spcPts val="0"/>
              </a:spcBef>
              <a:spcAft>
                <a:spcPts val="0"/>
              </a:spcAft>
              <a:buClr>
                <a:srgbClr val="C8722E"/>
              </a:buClr>
              <a:buSzPts val="3600"/>
              <a:buFont typeface="Arial"/>
              <a:buNone/>
              <a:defRPr b="1" i="0" sz="3600" u="none" cap="none" strike="noStrike">
                <a:solidFill>
                  <a:srgbClr val="C8722E"/>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Picture Grid">
  <p:cSld name="4-Picture Grid">
    <p:spTree>
      <p:nvGrpSpPr>
        <p:cNvPr id="74" name="Shape 74"/>
        <p:cNvGrpSpPr/>
        <p:nvPr/>
      </p:nvGrpSpPr>
      <p:grpSpPr>
        <a:xfrm>
          <a:off x="0" y="0"/>
          <a:ext cx="0" cy="0"/>
          <a:chOff x="0" y="0"/>
          <a:chExt cx="0" cy="0"/>
        </a:xfrm>
      </p:grpSpPr>
      <p:sp>
        <p:nvSpPr>
          <p:cNvPr id="75" name="Google Shape;75;p16"/>
          <p:cNvSpPr/>
          <p:nvPr/>
        </p:nvSpPr>
        <p:spPr>
          <a:xfrm>
            <a:off x="5029203" y="0"/>
            <a:ext cx="9601200" cy="8229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160">
              <a:solidFill>
                <a:schemeClr val="lt1"/>
              </a:solidFill>
              <a:latin typeface="Arial"/>
              <a:ea typeface="Arial"/>
              <a:cs typeface="Arial"/>
              <a:sym typeface="Arial"/>
            </a:endParaRPr>
          </a:p>
        </p:txBody>
      </p:sp>
      <p:sp>
        <p:nvSpPr>
          <p:cNvPr id="76" name="Google Shape;76;p16"/>
          <p:cNvSpPr/>
          <p:nvPr>
            <p:ph idx="2" type="pic"/>
          </p:nvPr>
        </p:nvSpPr>
        <p:spPr>
          <a:xfrm>
            <a:off x="6400800" y="457200"/>
            <a:ext cx="3657600" cy="3429000"/>
          </a:xfrm>
          <a:prstGeom prst="rect">
            <a:avLst/>
          </a:prstGeom>
          <a:solidFill>
            <a:srgbClr val="B3B3B3"/>
          </a:solidFill>
          <a:ln>
            <a:noFill/>
          </a:ln>
        </p:spPr>
      </p:sp>
      <p:sp>
        <p:nvSpPr>
          <p:cNvPr id="77" name="Google Shape;77;p16"/>
          <p:cNvSpPr/>
          <p:nvPr>
            <p:ph idx="3" type="pic"/>
          </p:nvPr>
        </p:nvSpPr>
        <p:spPr>
          <a:xfrm>
            <a:off x="10515600" y="457200"/>
            <a:ext cx="3657600" cy="3429000"/>
          </a:xfrm>
          <a:prstGeom prst="rect">
            <a:avLst/>
          </a:prstGeom>
          <a:solidFill>
            <a:srgbClr val="B3B3B3"/>
          </a:solidFill>
          <a:ln>
            <a:noFill/>
          </a:ln>
        </p:spPr>
      </p:sp>
      <p:sp>
        <p:nvSpPr>
          <p:cNvPr id="78" name="Google Shape;78;p16"/>
          <p:cNvSpPr/>
          <p:nvPr>
            <p:ph idx="4" type="pic"/>
          </p:nvPr>
        </p:nvSpPr>
        <p:spPr>
          <a:xfrm>
            <a:off x="6400800" y="4343400"/>
            <a:ext cx="3657600" cy="3429000"/>
          </a:xfrm>
          <a:prstGeom prst="rect">
            <a:avLst/>
          </a:prstGeom>
          <a:solidFill>
            <a:srgbClr val="B3B3B3"/>
          </a:solidFill>
          <a:ln>
            <a:noFill/>
          </a:ln>
        </p:spPr>
      </p:sp>
      <p:sp>
        <p:nvSpPr>
          <p:cNvPr id="79" name="Google Shape;79;p16"/>
          <p:cNvSpPr/>
          <p:nvPr>
            <p:ph idx="5" type="pic"/>
          </p:nvPr>
        </p:nvSpPr>
        <p:spPr>
          <a:xfrm>
            <a:off x="10515600" y="4343400"/>
            <a:ext cx="3657600" cy="3429000"/>
          </a:xfrm>
          <a:prstGeom prst="rect">
            <a:avLst/>
          </a:prstGeom>
          <a:solidFill>
            <a:srgbClr val="B3B3B3"/>
          </a:solidFill>
          <a:ln>
            <a:noFill/>
          </a:ln>
        </p:spPr>
      </p:sp>
      <p:sp>
        <p:nvSpPr>
          <p:cNvPr id="80" name="Google Shape;80;p16"/>
          <p:cNvSpPr txBox="1"/>
          <p:nvPr>
            <p:ph idx="1" type="body"/>
          </p:nvPr>
        </p:nvSpPr>
        <p:spPr>
          <a:xfrm>
            <a:off x="6400800" y="2971800"/>
            <a:ext cx="3657600" cy="914400"/>
          </a:xfrm>
          <a:prstGeom prst="rect">
            <a:avLst/>
          </a:prstGeom>
          <a:gradFill>
            <a:gsLst>
              <a:gs pos="0">
                <a:srgbClr val="000000">
                  <a:alpha val="0"/>
                </a:srgbClr>
              </a:gs>
              <a:gs pos="100000">
                <a:srgbClr val="000000"/>
              </a:gs>
            </a:gsLst>
            <a:lin ang="5400000" scaled="0"/>
          </a:gradFill>
          <a:ln>
            <a:noFill/>
          </a:ln>
        </p:spPr>
        <p:txBody>
          <a:bodyPr anchorCtr="0" anchor="b" bIns="182875" lIns="182875" spcFirstLastPara="1" rIns="182875" wrap="square" tIns="182875">
            <a:noAutofit/>
          </a:bodyPr>
          <a:lstStyle>
            <a:lvl1pPr indent="-228600" lvl="0" marL="457200" marR="0" rtl="0" algn="l">
              <a:lnSpc>
                <a:spcPct val="90000"/>
              </a:lnSpc>
              <a:spcBef>
                <a:spcPts val="1200"/>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1pPr>
            <a:lvl2pPr indent="-228600" lvl="1" marL="9144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9pPr>
          </a:lstStyle>
          <a:p/>
        </p:txBody>
      </p:sp>
      <p:sp>
        <p:nvSpPr>
          <p:cNvPr id="81" name="Google Shape;81;p16"/>
          <p:cNvSpPr txBox="1"/>
          <p:nvPr>
            <p:ph idx="6" type="body"/>
          </p:nvPr>
        </p:nvSpPr>
        <p:spPr>
          <a:xfrm>
            <a:off x="6400800" y="6858000"/>
            <a:ext cx="3657600" cy="914400"/>
          </a:xfrm>
          <a:prstGeom prst="rect">
            <a:avLst/>
          </a:prstGeom>
          <a:gradFill>
            <a:gsLst>
              <a:gs pos="0">
                <a:srgbClr val="000000">
                  <a:alpha val="0"/>
                </a:srgbClr>
              </a:gs>
              <a:gs pos="100000">
                <a:srgbClr val="000000"/>
              </a:gs>
            </a:gsLst>
            <a:lin ang="5400000" scaled="0"/>
          </a:gradFill>
          <a:ln>
            <a:noFill/>
          </a:ln>
        </p:spPr>
        <p:txBody>
          <a:bodyPr anchorCtr="0" anchor="b" bIns="182875" lIns="182875" spcFirstLastPara="1" rIns="182875" wrap="square" tIns="182875">
            <a:noAutofit/>
          </a:bodyPr>
          <a:lstStyle>
            <a:lvl1pPr indent="-228600" lvl="0" marL="457200" marR="0" rtl="0" algn="l">
              <a:lnSpc>
                <a:spcPct val="90000"/>
              </a:lnSpc>
              <a:spcBef>
                <a:spcPts val="1200"/>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1pPr>
            <a:lvl2pPr indent="-228600" lvl="1" marL="9144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9pPr>
          </a:lstStyle>
          <a:p/>
        </p:txBody>
      </p:sp>
      <p:sp>
        <p:nvSpPr>
          <p:cNvPr id="82" name="Google Shape;82;p16"/>
          <p:cNvSpPr txBox="1"/>
          <p:nvPr>
            <p:ph idx="7" type="body"/>
          </p:nvPr>
        </p:nvSpPr>
        <p:spPr>
          <a:xfrm>
            <a:off x="10515600" y="2971800"/>
            <a:ext cx="3657600" cy="914400"/>
          </a:xfrm>
          <a:prstGeom prst="rect">
            <a:avLst/>
          </a:prstGeom>
          <a:gradFill>
            <a:gsLst>
              <a:gs pos="0">
                <a:srgbClr val="000000">
                  <a:alpha val="0"/>
                </a:srgbClr>
              </a:gs>
              <a:gs pos="100000">
                <a:srgbClr val="000000"/>
              </a:gs>
            </a:gsLst>
            <a:lin ang="5400000" scaled="0"/>
          </a:gradFill>
          <a:ln>
            <a:noFill/>
          </a:ln>
        </p:spPr>
        <p:txBody>
          <a:bodyPr anchorCtr="0" anchor="b" bIns="182875" lIns="182875" spcFirstLastPara="1" rIns="182875" wrap="square" tIns="182875">
            <a:noAutofit/>
          </a:bodyPr>
          <a:lstStyle>
            <a:lvl1pPr indent="-228600" lvl="0" marL="457200" marR="0" rtl="0" algn="l">
              <a:lnSpc>
                <a:spcPct val="90000"/>
              </a:lnSpc>
              <a:spcBef>
                <a:spcPts val="1200"/>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1pPr>
            <a:lvl2pPr indent="-228600" lvl="1" marL="9144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9pPr>
          </a:lstStyle>
          <a:p/>
        </p:txBody>
      </p:sp>
      <p:sp>
        <p:nvSpPr>
          <p:cNvPr id="83" name="Google Shape;83;p16"/>
          <p:cNvSpPr txBox="1"/>
          <p:nvPr>
            <p:ph idx="8" type="body"/>
          </p:nvPr>
        </p:nvSpPr>
        <p:spPr>
          <a:xfrm>
            <a:off x="10515600" y="6858000"/>
            <a:ext cx="3657600" cy="914400"/>
          </a:xfrm>
          <a:prstGeom prst="rect">
            <a:avLst/>
          </a:prstGeom>
          <a:gradFill>
            <a:gsLst>
              <a:gs pos="0">
                <a:srgbClr val="000000">
                  <a:alpha val="0"/>
                </a:srgbClr>
              </a:gs>
              <a:gs pos="100000">
                <a:srgbClr val="000000"/>
              </a:gs>
            </a:gsLst>
            <a:lin ang="5400000" scaled="0"/>
          </a:gradFill>
          <a:ln>
            <a:noFill/>
          </a:ln>
        </p:spPr>
        <p:txBody>
          <a:bodyPr anchorCtr="0" anchor="b" bIns="182875" lIns="182875" spcFirstLastPara="1" rIns="182875" wrap="square" tIns="182875">
            <a:noAutofit/>
          </a:bodyPr>
          <a:lstStyle>
            <a:lvl1pPr indent="-228600" lvl="0" marL="457200" marR="0" rtl="0" algn="l">
              <a:lnSpc>
                <a:spcPct val="90000"/>
              </a:lnSpc>
              <a:spcBef>
                <a:spcPts val="1200"/>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1pPr>
            <a:lvl2pPr indent="-228600" lvl="1" marL="9144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9pPr>
          </a:lstStyle>
          <a:p/>
        </p:txBody>
      </p:sp>
      <p:sp>
        <p:nvSpPr>
          <p:cNvPr id="84" name="Google Shape;84;p16"/>
          <p:cNvSpPr txBox="1"/>
          <p:nvPr>
            <p:ph idx="12" type="sldNum"/>
          </p:nvPr>
        </p:nvSpPr>
        <p:spPr>
          <a:xfrm>
            <a:off x="13994297" y="7772400"/>
            <a:ext cx="453223" cy="457200"/>
          </a:xfrm>
          <a:prstGeom prst="rect">
            <a:avLst/>
          </a:prstGeom>
          <a:noFill/>
          <a:ln>
            <a:noFill/>
          </a:ln>
        </p:spPr>
        <p:txBody>
          <a:bodyPr anchorCtr="0" anchor="ctr" bIns="0" lIns="0" spcFirstLastPara="1" rIns="0" wrap="square" tIns="0">
            <a:noAutofit/>
          </a:bodyPr>
          <a:lstStyle>
            <a:lvl1pPr indent="0" lvl="0" marL="0" algn="r">
              <a:spcBef>
                <a:spcPts val="0"/>
              </a:spcBef>
              <a:buNone/>
              <a:defRPr sz="1200">
                <a:solidFill>
                  <a:srgbClr val="B3B3B3"/>
                </a:solidFill>
                <a:latin typeface="Arial"/>
                <a:ea typeface="Arial"/>
                <a:cs typeface="Arial"/>
                <a:sym typeface="Arial"/>
              </a:defRPr>
            </a:lvl1pPr>
            <a:lvl2pPr indent="0" lvl="1" marL="0" algn="r">
              <a:spcBef>
                <a:spcPts val="0"/>
              </a:spcBef>
              <a:buNone/>
              <a:defRPr sz="1200">
                <a:solidFill>
                  <a:srgbClr val="B3B3B3"/>
                </a:solidFill>
                <a:latin typeface="Arial"/>
                <a:ea typeface="Arial"/>
                <a:cs typeface="Arial"/>
                <a:sym typeface="Arial"/>
              </a:defRPr>
            </a:lvl2pPr>
            <a:lvl3pPr indent="0" lvl="2" marL="0" algn="r">
              <a:spcBef>
                <a:spcPts val="0"/>
              </a:spcBef>
              <a:buNone/>
              <a:defRPr sz="1200">
                <a:solidFill>
                  <a:srgbClr val="B3B3B3"/>
                </a:solidFill>
                <a:latin typeface="Arial"/>
                <a:ea typeface="Arial"/>
                <a:cs typeface="Arial"/>
                <a:sym typeface="Arial"/>
              </a:defRPr>
            </a:lvl3pPr>
            <a:lvl4pPr indent="0" lvl="3" marL="0" algn="r">
              <a:spcBef>
                <a:spcPts val="0"/>
              </a:spcBef>
              <a:buNone/>
              <a:defRPr sz="1200">
                <a:solidFill>
                  <a:srgbClr val="B3B3B3"/>
                </a:solidFill>
                <a:latin typeface="Arial"/>
                <a:ea typeface="Arial"/>
                <a:cs typeface="Arial"/>
                <a:sym typeface="Arial"/>
              </a:defRPr>
            </a:lvl4pPr>
            <a:lvl5pPr indent="0" lvl="4" marL="0" algn="r">
              <a:spcBef>
                <a:spcPts val="0"/>
              </a:spcBef>
              <a:buNone/>
              <a:defRPr sz="1200">
                <a:solidFill>
                  <a:srgbClr val="B3B3B3"/>
                </a:solidFill>
                <a:latin typeface="Arial"/>
                <a:ea typeface="Arial"/>
                <a:cs typeface="Arial"/>
                <a:sym typeface="Arial"/>
              </a:defRPr>
            </a:lvl5pPr>
            <a:lvl6pPr indent="0" lvl="5" marL="0" algn="r">
              <a:spcBef>
                <a:spcPts val="0"/>
              </a:spcBef>
              <a:buNone/>
              <a:defRPr sz="1200">
                <a:solidFill>
                  <a:srgbClr val="B3B3B3"/>
                </a:solidFill>
                <a:latin typeface="Arial"/>
                <a:ea typeface="Arial"/>
                <a:cs typeface="Arial"/>
                <a:sym typeface="Arial"/>
              </a:defRPr>
            </a:lvl6pPr>
            <a:lvl7pPr indent="0" lvl="6" marL="0" algn="r">
              <a:spcBef>
                <a:spcPts val="0"/>
              </a:spcBef>
              <a:buNone/>
              <a:defRPr sz="1200">
                <a:solidFill>
                  <a:srgbClr val="B3B3B3"/>
                </a:solidFill>
                <a:latin typeface="Arial"/>
                <a:ea typeface="Arial"/>
                <a:cs typeface="Arial"/>
                <a:sym typeface="Arial"/>
              </a:defRPr>
            </a:lvl7pPr>
            <a:lvl8pPr indent="0" lvl="7" marL="0" algn="r">
              <a:spcBef>
                <a:spcPts val="0"/>
              </a:spcBef>
              <a:buNone/>
              <a:defRPr sz="1200">
                <a:solidFill>
                  <a:srgbClr val="B3B3B3"/>
                </a:solidFill>
                <a:latin typeface="Arial"/>
                <a:ea typeface="Arial"/>
                <a:cs typeface="Arial"/>
                <a:sym typeface="Arial"/>
              </a:defRPr>
            </a:lvl8pPr>
            <a:lvl9pPr indent="0" lvl="8" marL="0" algn="r">
              <a:spcBef>
                <a:spcPts val="0"/>
              </a:spcBef>
              <a:buNone/>
              <a:defRPr sz="1200">
                <a:solidFill>
                  <a:srgbClr val="B3B3B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85" name="Google Shape;85;p16"/>
          <p:cNvSpPr txBox="1"/>
          <p:nvPr>
            <p:ph type="title"/>
          </p:nvPr>
        </p:nvSpPr>
        <p:spPr>
          <a:xfrm>
            <a:off x="1371603" y="2285999"/>
            <a:ext cx="4572002" cy="1600200"/>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rgbClr val="C8722E"/>
              </a:buClr>
              <a:buSzPts val="3600"/>
              <a:buFont typeface="Arial"/>
              <a:buNone/>
              <a:defRPr b="1" i="0" sz="3600" u="none" cap="none" strike="noStrike">
                <a:solidFill>
                  <a:srgbClr val="C8722E"/>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16"/>
          <p:cNvSpPr txBox="1"/>
          <p:nvPr>
            <p:ph idx="9" type="body"/>
          </p:nvPr>
        </p:nvSpPr>
        <p:spPr>
          <a:xfrm>
            <a:off x="1371600" y="4343400"/>
            <a:ext cx="4572000" cy="3200400"/>
          </a:xfrm>
          <a:prstGeom prst="rect">
            <a:avLst/>
          </a:prstGeom>
          <a:noFill/>
          <a:ln>
            <a:noFill/>
          </a:ln>
        </p:spPr>
        <p:txBody>
          <a:bodyPr anchorCtr="0" anchor="t" bIns="0" lIns="0" spcFirstLastPara="1" rIns="0" wrap="square" tIns="0">
            <a:noAutofit/>
          </a:bodyPr>
          <a:lstStyle>
            <a:lvl1pPr indent="-406400" lvl="0" marL="457200" marR="0" rtl="0" algn="l">
              <a:lnSpc>
                <a:spcPct val="90000"/>
              </a:lnSpc>
              <a:spcBef>
                <a:spcPts val="12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6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60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30200" lvl="4" marL="2286000" marR="0" rtl="0" algn="l">
              <a:lnSpc>
                <a:spcPct val="90000"/>
              </a:lnSpc>
              <a:spcBef>
                <a:spcPts val="600"/>
              </a:spcBef>
              <a:spcAft>
                <a:spcPts val="0"/>
              </a:spcAft>
              <a:buClr>
                <a:schemeClr val="dk1"/>
              </a:buClr>
              <a:buSzPts val="1600"/>
              <a:buFont typeface="Noto Sans Symbols"/>
              <a:buChar char="▪"/>
              <a:defRPr b="0" i="0" sz="1600" u="none" cap="none" strike="noStrike">
                <a:solidFill>
                  <a:schemeClr val="dk1"/>
                </a:solidFill>
                <a:latin typeface="Arial"/>
                <a:ea typeface="Arial"/>
                <a:cs typeface="Arial"/>
                <a:sym typeface="Arial"/>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9pPr>
          </a:lstStyle>
          <a:p/>
        </p:txBody>
      </p:sp>
      <p:sp>
        <p:nvSpPr>
          <p:cNvPr id="87" name="Google Shape;87;p16"/>
          <p:cNvSpPr txBox="1"/>
          <p:nvPr>
            <p:ph idx="10" type="dt"/>
          </p:nvPr>
        </p:nvSpPr>
        <p:spPr>
          <a:xfrm>
            <a:off x="10703407" y="7772400"/>
            <a:ext cx="3108960" cy="457200"/>
          </a:xfrm>
          <a:prstGeom prst="rect">
            <a:avLst/>
          </a:prstGeom>
          <a:noFill/>
          <a:ln>
            <a:noFill/>
          </a:ln>
        </p:spPr>
        <p:txBody>
          <a:bodyPr anchorCtr="0" anchor="ctr" bIns="0" lIns="0" spcFirstLastPara="1" rIns="0" wrap="square" tIns="0">
            <a:noAutofit/>
          </a:bodyPr>
          <a:lstStyle>
            <a:lvl1pPr lvl="0" algn="r">
              <a:spcBef>
                <a:spcPts val="0"/>
              </a:spcBef>
              <a:spcAft>
                <a:spcPts val="0"/>
              </a:spcAft>
              <a:buSzPts val="1400"/>
              <a:buNone/>
              <a:defRPr sz="1200">
                <a:solidFill>
                  <a:srgbClr val="9C9C9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6"/>
          <p:cNvSpPr txBox="1"/>
          <p:nvPr>
            <p:ph idx="11" type="ftr"/>
          </p:nvPr>
        </p:nvSpPr>
        <p:spPr>
          <a:xfrm>
            <a:off x="1371600" y="7772400"/>
            <a:ext cx="4572000" cy="4572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sz="1200">
                <a:solidFill>
                  <a:srgbClr val="9C9C9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Picture Grid with Subhead">
  <p:cSld name="6-Picture Grid with Subhead">
    <p:spTree>
      <p:nvGrpSpPr>
        <p:cNvPr id="89" name="Shape 89"/>
        <p:cNvGrpSpPr/>
        <p:nvPr/>
      </p:nvGrpSpPr>
      <p:grpSpPr>
        <a:xfrm>
          <a:off x="0" y="0"/>
          <a:ext cx="0" cy="0"/>
          <a:chOff x="0" y="0"/>
          <a:chExt cx="0" cy="0"/>
        </a:xfrm>
      </p:grpSpPr>
      <p:sp>
        <p:nvSpPr>
          <p:cNvPr id="90" name="Google Shape;90;p17"/>
          <p:cNvSpPr/>
          <p:nvPr/>
        </p:nvSpPr>
        <p:spPr>
          <a:xfrm>
            <a:off x="5029203" y="0"/>
            <a:ext cx="9601200" cy="8229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160">
              <a:solidFill>
                <a:schemeClr val="lt1"/>
              </a:solidFill>
              <a:latin typeface="Arial"/>
              <a:ea typeface="Arial"/>
              <a:cs typeface="Arial"/>
              <a:sym typeface="Arial"/>
            </a:endParaRPr>
          </a:p>
        </p:txBody>
      </p:sp>
      <p:sp>
        <p:nvSpPr>
          <p:cNvPr id="91" name="Google Shape;91;p17"/>
          <p:cNvSpPr/>
          <p:nvPr>
            <p:ph idx="2" type="pic"/>
          </p:nvPr>
        </p:nvSpPr>
        <p:spPr>
          <a:xfrm>
            <a:off x="1371600" y="5394960"/>
            <a:ext cx="4069081" cy="2377440"/>
          </a:xfrm>
          <a:prstGeom prst="rect">
            <a:avLst/>
          </a:prstGeom>
          <a:solidFill>
            <a:srgbClr val="B3B3B3"/>
          </a:solidFill>
          <a:ln>
            <a:noFill/>
          </a:ln>
        </p:spPr>
      </p:sp>
      <p:sp>
        <p:nvSpPr>
          <p:cNvPr id="92" name="Google Shape;92;p17"/>
          <p:cNvSpPr/>
          <p:nvPr>
            <p:ph idx="3" type="pic"/>
          </p:nvPr>
        </p:nvSpPr>
        <p:spPr>
          <a:xfrm>
            <a:off x="1371600" y="2743200"/>
            <a:ext cx="4069081" cy="2377440"/>
          </a:xfrm>
          <a:prstGeom prst="rect">
            <a:avLst/>
          </a:prstGeom>
          <a:solidFill>
            <a:srgbClr val="B3B3B3"/>
          </a:solidFill>
          <a:ln>
            <a:noFill/>
          </a:ln>
        </p:spPr>
      </p:sp>
      <p:sp>
        <p:nvSpPr>
          <p:cNvPr id="93" name="Google Shape;93;p17"/>
          <p:cNvSpPr/>
          <p:nvPr>
            <p:ph idx="4" type="pic"/>
          </p:nvPr>
        </p:nvSpPr>
        <p:spPr>
          <a:xfrm>
            <a:off x="5737861" y="5394960"/>
            <a:ext cx="4069081" cy="2377440"/>
          </a:xfrm>
          <a:prstGeom prst="rect">
            <a:avLst/>
          </a:prstGeom>
          <a:solidFill>
            <a:srgbClr val="B3B3B3"/>
          </a:solidFill>
          <a:ln>
            <a:noFill/>
          </a:ln>
        </p:spPr>
      </p:sp>
      <p:sp>
        <p:nvSpPr>
          <p:cNvPr id="94" name="Google Shape;94;p17"/>
          <p:cNvSpPr/>
          <p:nvPr>
            <p:ph idx="5" type="pic"/>
          </p:nvPr>
        </p:nvSpPr>
        <p:spPr>
          <a:xfrm>
            <a:off x="5737861" y="2743200"/>
            <a:ext cx="4069081" cy="2377440"/>
          </a:xfrm>
          <a:prstGeom prst="rect">
            <a:avLst/>
          </a:prstGeom>
          <a:solidFill>
            <a:srgbClr val="B3B3B3"/>
          </a:solidFill>
          <a:ln>
            <a:noFill/>
          </a:ln>
        </p:spPr>
      </p:sp>
      <p:sp>
        <p:nvSpPr>
          <p:cNvPr id="95" name="Google Shape;95;p17"/>
          <p:cNvSpPr/>
          <p:nvPr>
            <p:ph idx="6" type="pic"/>
          </p:nvPr>
        </p:nvSpPr>
        <p:spPr>
          <a:xfrm>
            <a:off x="10104119" y="5394960"/>
            <a:ext cx="4069081" cy="2377440"/>
          </a:xfrm>
          <a:prstGeom prst="rect">
            <a:avLst/>
          </a:prstGeom>
          <a:solidFill>
            <a:srgbClr val="B3B3B3"/>
          </a:solidFill>
          <a:ln>
            <a:noFill/>
          </a:ln>
        </p:spPr>
      </p:sp>
      <p:sp>
        <p:nvSpPr>
          <p:cNvPr id="96" name="Google Shape;96;p17"/>
          <p:cNvSpPr/>
          <p:nvPr>
            <p:ph idx="7" type="pic"/>
          </p:nvPr>
        </p:nvSpPr>
        <p:spPr>
          <a:xfrm>
            <a:off x="10104119" y="2743200"/>
            <a:ext cx="4069081" cy="2377440"/>
          </a:xfrm>
          <a:prstGeom prst="rect">
            <a:avLst/>
          </a:prstGeom>
          <a:solidFill>
            <a:srgbClr val="B3B3B3"/>
          </a:solidFill>
          <a:ln>
            <a:noFill/>
          </a:ln>
        </p:spPr>
      </p:sp>
      <p:sp>
        <p:nvSpPr>
          <p:cNvPr id="97" name="Google Shape;97;p17"/>
          <p:cNvSpPr txBox="1"/>
          <p:nvPr>
            <p:ph idx="1" type="body"/>
          </p:nvPr>
        </p:nvSpPr>
        <p:spPr>
          <a:xfrm>
            <a:off x="1371600" y="4297680"/>
            <a:ext cx="4069081" cy="822960"/>
          </a:xfrm>
          <a:prstGeom prst="rect">
            <a:avLst/>
          </a:prstGeom>
          <a:gradFill>
            <a:gsLst>
              <a:gs pos="0">
                <a:srgbClr val="000000">
                  <a:alpha val="0"/>
                </a:srgbClr>
              </a:gs>
              <a:gs pos="100000">
                <a:srgbClr val="000000"/>
              </a:gs>
            </a:gsLst>
            <a:lin ang="5400000" scaled="0"/>
          </a:gradFill>
          <a:ln>
            <a:noFill/>
          </a:ln>
        </p:spPr>
        <p:txBody>
          <a:bodyPr anchorCtr="0" anchor="b" bIns="182875" lIns="182875" spcFirstLastPara="1" rIns="182875" wrap="square" tIns="182875">
            <a:noAutofit/>
          </a:bodyPr>
          <a:lstStyle>
            <a:lvl1pPr indent="-228600" lvl="0" marL="457200" marR="0" rtl="0" algn="l">
              <a:lnSpc>
                <a:spcPct val="90000"/>
              </a:lnSpc>
              <a:spcBef>
                <a:spcPts val="1200"/>
              </a:spcBef>
              <a:spcAft>
                <a:spcPts val="0"/>
              </a:spcAft>
              <a:buClr>
                <a:schemeClr val="lt1"/>
              </a:buClr>
              <a:buSzPts val="1500"/>
              <a:buFont typeface="Arial"/>
              <a:buNone/>
              <a:defRPr b="1" i="0" sz="1500" u="none" cap="none" strike="noStrike">
                <a:solidFill>
                  <a:schemeClr val="lt1"/>
                </a:solidFill>
                <a:latin typeface="Arial"/>
                <a:ea typeface="Arial"/>
                <a:cs typeface="Arial"/>
                <a:sym typeface="Arial"/>
              </a:defRPr>
            </a:lvl1pPr>
            <a:lvl2pPr indent="-228600" lvl="1" marL="9144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9pPr>
          </a:lstStyle>
          <a:p/>
        </p:txBody>
      </p:sp>
      <p:sp>
        <p:nvSpPr>
          <p:cNvPr id="98" name="Google Shape;98;p17"/>
          <p:cNvSpPr txBox="1"/>
          <p:nvPr>
            <p:ph idx="8" type="body"/>
          </p:nvPr>
        </p:nvSpPr>
        <p:spPr>
          <a:xfrm>
            <a:off x="1371600" y="6949440"/>
            <a:ext cx="4069081" cy="822960"/>
          </a:xfrm>
          <a:prstGeom prst="rect">
            <a:avLst/>
          </a:prstGeom>
          <a:gradFill>
            <a:gsLst>
              <a:gs pos="0">
                <a:srgbClr val="000000">
                  <a:alpha val="0"/>
                </a:srgbClr>
              </a:gs>
              <a:gs pos="100000">
                <a:srgbClr val="000000"/>
              </a:gs>
            </a:gsLst>
            <a:lin ang="5400000" scaled="0"/>
          </a:gradFill>
          <a:ln>
            <a:noFill/>
          </a:ln>
        </p:spPr>
        <p:txBody>
          <a:bodyPr anchorCtr="0" anchor="b" bIns="182875" lIns="182875" spcFirstLastPara="1" rIns="182875" wrap="square" tIns="182875">
            <a:noAutofit/>
          </a:bodyPr>
          <a:lstStyle>
            <a:lvl1pPr indent="-228600" lvl="0" marL="457200" marR="0" rtl="0" algn="l">
              <a:lnSpc>
                <a:spcPct val="90000"/>
              </a:lnSpc>
              <a:spcBef>
                <a:spcPts val="1200"/>
              </a:spcBef>
              <a:spcAft>
                <a:spcPts val="0"/>
              </a:spcAft>
              <a:buClr>
                <a:schemeClr val="lt1"/>
              </a:buClr>
              <a:buSzPts val="1500"/>
              <a:buFont typeface="Arial"/>
              <a:buNone/>
              <a:defRPr b="1" i="0" sz="1500" u="none" cap="none" strike="noStrike">
                <a:solidFill>
                  <a:schemeClr val="lt1"/>
                </a:solidFill>
                <a:latin typeface="Arial"/>
                <a:ea typeface="Arial"/>
                <a:cs typeface="Arial"/>
                <a:sym typeface="Arial"/>
              </a:defRPr>
            </a:lvl1pPr>
            <a:lvl2pPr indent="-228600" lvl="1" marL="9144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9pPr>
          </a:lstStyle>
          <a:p/>
        </p:txBody>
      </p:sp>
      <p:sp>
        <p:nvSpPr>
          <p:cNvPr id="99" name="Google Shape;99;p17"/>
          <p:cNvSpPr txBox="1"/>
          <p:nvPr>
            <p:ph idx="9" type="body"/>
          </p:nvPr>
        </p:nvSpPr>
        <p:spPr>
          <a:xfrm>
            <a:off x="5737861" y="4297680"/>
            <a:ext cx="4069081" cy="822960"/>
          </a:xfrm>
          <a:prstGeom prst="rect">
            <a:avLst/>
          </a:prstGeom>
          <a:gradFill>
            <a:gsLst>
              <a:gs pos="0">
                <a:srgbClr val="000000">
                  <a:alpha val="0"/>
                </a:srgbClr>
              </a:gs>
              <a:gs pos="100000">
                <a:srgbClr val="000000"/>
              </a:gs>
            </a:gsLst>
            <a:lin ang="5400000" scaled="0"/>
          </a:gradFill>
          <a:ln>
            <a:noFill/>
          </a:ln>
        </p:spPr>
        <p:txBody>
          <a:bodyPr anchorCtr="0" anchor="b" bIns="182875" lIns="182875" spcFirstLastPara="1" rIns="182875" wrap="square" tIns="182875">
            <a:noAutofit/>
          </a:bodyPr>
          <a:lstStyle>
            <a:lvl1pPr indent="-228600" lvl="0" marL="457200" marR="0" rtl="0" algn="l">
              <a:lnSpc>
                <a:spcPct val="90000"/>
              </a:lnSpc>
              <a:spcBef>
                <a:spcPts val="1200"/>
              </a:spcBef>
              <a:spcAft>
                <a:spcPts val="0"/>
              </a:spcAft>
              <a:buClr>
                <a:schemeClr val="lt1"/>
              </a:buClr>
              <a:buSzPts val="1500"/>
              <a:buFont typeface="Arial"/>
              <a:buNone/>
              <a:defRPr b="1" i="0" sz="1500" u="none" cap="none" strike="noStrike">
                <a:solidFill>
                  <a:schemeClr val="lt1"/>
                </a:solidFill>
                <a:latin typeface="Arial"/>
                <a:ea typeface="Arial"/>
                <a:cs typeface="Arial"/>
                <a:sym typeface="Arial"/>
              </a:defRPr>
            </a:lvl1pPr>
            <a:lvl2pPr indent="-228600" lvl="1" marL="9144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9pPr>
          </a:lstStyle>
          <a:p/>
        </p:txBody>
      </p:sp>
      <p:sp>
        <p:nvSpPr>
          <p:cNvPr id="100" name="Google Shape;100;p17"/>
          <p:cNvSpPr txBox="1"/>
          <p:nvPr>
            <p:ph idx="13" type="body"/>
          </p:nvPr>
        </p:nvSpPr>
        <p:spPr>
          <a:xfrm>
            <a:off x="5737861" y="6949440"/>
            <a:ext cx="4069081" cy="822960"/>
          </a:xfrm>
          <a:prstGeom prst="rect">
            <a:avLst/>
          </a:prstGeom>
          <a:gradFill>
            <a:gsLst>
              <a:gs pos="0">
                <a:srgbClr val="000000">
                  <a:alpha val="0"/>
                </a:srgbClr>
              </a:gs>
              <a:gs pos="100000">
                <a:srgbClr val="000000"/>
              </a:gs>
            </a:gsLst>
            <a:lin ang="5400000" scaled="0"/>
          </a:gradFill>
          <a:ln>
            <a:noFill/>
          </a:ln>
        </p:spPr>
        <p:txBody>
          <a:bodyPr anchorCtr="0" anchor="b" bIns="182875" lIns="182875" spcFirstLastPara="1" rIns="182875" wrap="square" tIns="182875">
            <a:noAutofit/>
          </a:bodyPr>
          <a:lstStyle>
            <a:lvl1pPr indent="-228600" lvl="0" marL="457200" marR="0" rtl="0" algn="l">
              <a:lnSpc>
                <a:spcPct val="90000"/>
              </a:lnSpc>
              <a:spcBef>
                <a:spcPts val="1200"/>
              </a:spcBef>
              <a:spcAft>
                <a:spcPts val="0"/>
              </a:spcAft>
              <a:buClr>
                <a:schemeClr val="lt1"/>
              </a:buClr>
              <a:buSzPts val="1500"/>
              <a:buFont typeface="Arial"/>
              <a:buNone/>
              <a:defRPr b="1" i="0" sz="1500" u="none" cap="none" strike="noStrike">
                <a:solidFill>
                  <a:schemeClr val="lt1"/>
                </a:solidFill>
                <a:latin typeface="Arial"/>
                <a:ea typeface="Arial"/>
                <a:cs typeface="Arial"/>
                <a:sym typeface="Arial"/>
              </a:defRPr>
            </a:lvl1pPr>
            <a:lvl2pPr indent="-228600" lvl="1" marL="9144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9pPr>
          </a:lstStyle>
          <a:p/>
        </p:txBody>
      </p:sp>
      <p:sp>
        <p:nvSpPr>
          <p:cNvPr id="101" name="Google Shape;101;p17"/>
          <p:cNvSpPr txBox="1"/>
          <p:nvPr>
            <p:ph idx="14" type="body"/>
          </p:nvPr>
        </p:nvSpPr>
        <p:spPr>
          <a:xfrm>
            <a:off x="10104119" y="4297680"/>
            <a:ext cx="4069081" cy="822960"/>
          </a:xfrm>
          <a:prstGeom prst="rect">
            <a:avLst/>
          </a:prstGeom>
          <a:gradFill>
            <a:gsLst>
              <a:gs pos="0">
                <a:srgbClr val="000000">
                  <a:alpha val="0"/>
                </a:srgbClr>
              </a:gs>
              <a:gs pos="100000">
                <a:srgbClr val="000000"/>
              </a:gs>
            </a:gsLst>
            <a:lin ang="5400000" scaled="0"/>
          </a:gradFill>
          <a:ln>
            <a:noFill/>
          </a:ln>
        </p:spPr>
        <p:txBody>
          <a:bodyPr anchorCtr="0" anchor="b" bIns="182875" lIns="182875" spcFirstLastPara="1" rIns="182875" wrap="square" tIns="182875">
            <a:noAutofit/>
          </a:bodyPr>
          <a:lstStyle>
            <a:lvl1pPr indent="-228600" lvl="0" marL="457200" marR="0" rtl="0" algn="l">
              <a:lnSpc>
                <a:spcPct val="90000"/>
              </a:lnSpc>
              <a:spcBef>
                <a:spcPts val="1200"/>
              </a:spcBef>
              <a:spcAft>
                <a:spcPts val="0"/>
              </a:spcAft>
              <a:buClr>
                <a:schemeClr val="lt1"/>
              </a:buClr>
              <a:buSzPts val="1500"/>
              <a:buFont typeface="Arial"/>
              <a:buNone/>
              <a:defRPr b="1" i="0" sz="1500" u="none" cap="none" strike="noStrike">
                <a:solidFill>
                  <a:schemeClr val="lt1"/>
                </a:solidFill>
                <a:latin typeface="Arial"/>
                <a:ea typeface="Arial"/>
                <a:cs typeface="Arial"/>
                <a:sym typeface="Arial"/>
              </a:defRPr>
            </a:lvl1pPr>
            <a:lvl2pPr indent="-228600" lvl="1" marL="9144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9pPr>
          </a:lstStyle>
          <a:p/>
        </p:txBody>
      </p:sp>
      <p:sp>
        <p:nvSpPr>
          <p:cNvPr id="102" name="Google Shape;102;p17"/>
          <p:cNvSpPr txBox="1"/>
          <p:nvPr>
            <p:ph idx="15" type="body"/>
          </p:nvPr>
        </p:nvSpPr>
        <p:spPr>
          <a:xfrm>
            <a:off x="10104119" y="6949440"/>
            <a:ext cx="4069081" cy="822960"/>
          </a:xfrm>
          <a:prstGeom prst="rect">
            <a:avLst/>
          </a:prstGeom>
          <a:gradFill>
            <a:gsLst>
              <a:gs pos="0">
                <a:srgbClr val="000000">
                  <a:alpha val="0"/>
                </a:srgbClr>
              </a:gs>
              <a:gs pos="100000">
                <a:srgbClr val="000000"/>
              </a:gs>
            </a:gsLst>
            <a:lin ang="5400000" scaled="0"/>
          </a:gradFill>
          <a:ln>
            <a:noFill/>
          </a:ln>
        </p:spPr>
        <p:txBody>
          <a:bodyPr anchorCtr="0" anchor="b" bIns="182875" lIns="182875" spcFirstLastPara="1" rIns="182875" wrap="square" tIns="182875">
            <a:noAutofit/>
          </a:bodyPr>
          <a:lstStyle>
            <a:lvl1pPr indent="-228600" lvl="0" marL="457200" marR="0" rtl="0" algn="l">
              <a:lnSpc>
                <a:spcPct val="90000"/>
              </a:lnSpc>
              <a:spcBef>
                <a:spcPts val="1200"/>
              </a:spcBef>
              <a:spcAft>
                <a:spcPts val="0"/>
              </a:spcAft>
              <a:buClr>
                <a:schemeClr val="lt1"/>
              </a:buClr>
              <a:buSzPts val="1500"/>
              <a:buFont typeface="Arial"/>
              <a:buNone/>
              <a:defRPr b="1" i="0" sz="1500" u="none" cap="none" strike="noStrike">
                <a:solidFill>
                  <a:schemeClr val="lt1"/>
                </a:solidFill>
                <a:latin typeface="Arial"/>
                <a:ea typeface="Arial"/>
                <a:cs typeface="Arial"/>
                <a:sym typeface="Arial"/>
              </a:defRPr>
            </a:lvl1pPr>
            <a:lvl2pPr indent="-228600" lvl="1" marL="9144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9pPr>
          </a:lstStyle>
          <a:p/>
        </p:txBody>
      </p:sp>
      <p:sp>
        <p:nvSpPr>
          <p:cNvPr id="103" name="Google Shape;103;p17"/>
          <p:cNvSpPr txBox="1"/>
          <p:nvPr>
            <p:ph idx="12" type="sldNum"/>
          </p:nvPr>
        </p:nvSpPr>
        <p:spPr>
          <a:xfrm>
            <a:off x="13994297" y="7772400"/>
            <a:ext cx="453223" cy="457200"/>
          </a:xfrm>
          <a:prstGeom prst="rect">
            <a:avLst/>
          </a:prstGeom>
          <a:noFill/>
          <a:ln>
            <a:noFill/>
          </a:ln>
        </p:spPr>
        <p:txBody>
          <a:bodyPr anchorCtr="0" anchor="ctr" bIns="0" lIns="0" spcFirstLastPara="1" rIns="0" wrap="square" tIns="0">
            <a:noAutofit/>
          </a:bodyPr>
          <a:lstStyle>
            <a:lvl1pPr indent="0" lvl="0" marL="0" algn="r">
              <a:spcBef>
                <a:spcPts val="0"/>
              </a:spcBef>
              <a:buNone/>
              <a:defRPr sz="1200">
                <a:solidFill>
                  <a:srgbClr val="B3B3B3"/>
                </a:solidFill>
                <a:latin typeface="Arial"/>
                <a:ea typeface="Arial"/>
                <a:cs typeface="Arial"/>
                <a:sym typeface="Arial"/>
              </a:defRPr>
            </a:lvl1pPr>
            <a:lvl2pPr indent="0" lvl="1" marL="0" algn="r">
              <a:spcBef>
                <a:spcPts val="0"/>
              </a:spcBef>
              <a:buNone/>
              <a:defRPr sz="1200">
                <a:solidFill>
                  <a:srgbClr val="B3B3B3"/>
                </a:solidFill>
                <a:latin typeface="Arial"/>
                <a:ea typeface="Arial"/>
                <a:cs typeface="Arial"/>
                <a:sym typeface="Arial"/>
              </a:defRPr>
            </a:lvl2pPr>
            <a:lvl3pPr indent="0" lvl="2" marL="0" algn="r">
              <a:spcBef>
                <a:spcPts val="0"/>
              </a:spcBef>
              <a:buNone/>
              <a:defRPr sz="1200">
                <a:solidFill>
                  <a:srgbClr val="B3B3B3"/>
                </a:solidFill>
                <a:latin typeface="Arial"/>
                <a:ea typeface="Arial"/>
                <a:cs typeface="Arial"/>
                <a:sym typeface="Arial"/>
              </a:defRPr>
            </a:lvl3pPr>
            <a:lvl4pPr indent="0" lvl="3" marL="0" algn="r">
              <a:spcBef>
                <a:spcPts val="0"/>
              </a:spcBef>
              <a:buNone/>
              <a:defRPr sz="1200">
                <a:solidFill>
                  <a:srgbClr val="B3B3B3"/>
                </a:solidFill>
                <a:latin typeface="Arial"/>
                <a:ea typeface="Arial"/>
                <a:cs typeface="Arial"/>
                <a:sym typeface="Arial"/>
              </a:defRPr>
            </a:lvl4pPr>
            <a:lvl5pPr indent="0" lvl="4" marL="0" algn="r">
              <a:spcBef>
                <a:spcPts val="0"/>
              </a:spcBef>
              <a:buNone/>
              <a:defRPr sz="1200">
                <a:solidFill>
                  <a:srgbClr val="B3B3B3"/>
                </a:solidFill>
                <a:latin typeface="Arial"/>
                <a:ea typeface="Arial"/>
                <a:cs typeface="Arial"/>
                <a:sym typeface="Arial"/>
              </a:defRPr>
            </a:lvl5pPr>
            <a:lvl6pPr indent="0" lvl="5" marL="0" algn="r">
              <a:spcBef>
                <a:spcPts val="0"/>
              </a:spcBef>
              <a:buNone/>
              <a:defRPr sz="1200">
                <a:solidFill>
                  <a:srgbClr val="B3B3B3"/>
                </a:solidFill>
                <a:latin typeface="Arial"/>
                <a:ea typeface="Arial"/>
                <a:cs typeface="Arial"/>
                <a:sym typeface="Arial"/>
              </a:defRPr>
            </a:lvl6pPr>
            <a:lvl7pPr indent="0" lvl="6" marL="0" algn="r">
              <a:spcBef>
                <a:spcPts val="0"/>
              </a:spcBef>
              <a:buNone/>
              <a:defRPr sz="1200">
                <a:solidFill>
                  <a:srgbClr val="B3B3B3"/>
                </a:solidFill>
                <a:latin typeface="Arial"/>
                <a:ea typeface="Arial"/>
                <a:cs typeface="Arial"/>
                <a:sym typeface="Arial"/>
              </a:defRPr>
            </a:lvl7pPr>
            <a:lvl8pPr indent="0" lvl="7" marL="0" algn="r">
              <a:spcBef>
                <a:spcPts val="0"/>
              </a:spcBef>
              <a:buNone/>
              <a:defRPr sz="1200">
                <a:solidFill>
                  <a:srgbClr val="B3B3B3"/>
                </a:solidFill>
                <a:latin typeface="Arial"/>
                <a:ea typeface="Arial"/>
                <a:cs typeface="Arial"/>
                <a:sym typeface="Arial"/>
              </a:defRPr>
            </a:lvl8pPr>
            <a:lvl9pPr indent="0" lvl="8" marL="0" algn="r">
              <a:spcBef>
                <a:spcPts val="0"/>
              </a:spcBef>
              <a:buNone/>
              <a:defRPr sz="1200">
                <a:solidFill>
                  <a:srgbClr val="B3B3B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04" name="Google Shape;104;p17"/>
          <p:cNvSpPr txBox="1"/>
          <p:nvPr>
            <p:ph type="title"/>
          </p:nvPr>
        </p:nvSpPr>
        <p:spPr>
          <a:xfrm>
            <a:off x="3200400" y="270935"/>
            <a:ext cx="10972800" cy="1310979"/>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rgbClr val="C8722E"/>
              </a:buClr>
              <a:buSzPts val="3600"/>
              <a:buFont typeface="Arial"/>
              <a:buNone/>
              <a:defRPr b="1" i="0" sz="3600" u="none" cap="none" strike="noStrike">
                <a:solidFill>
                  <a:srgbClr val="C8722E"/>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5" name="Google Shape;105;p17"/>
          <p:cNvSpPr txBox="1"/>
          <p:nvPr>
            <p:ph idx="10" type="dt"/>
          </p:nvPr>
        </p:nvSpPr>
        <p:spPr>
          <a:xfrm>
            <a:off x="10703407" y="7772400"/>
            <a:ext cx="3108960" cy="457200"/>
          </a:xfrm>
          <a:prstGeom prst="rect">
            <a:avLst/>
          </a:prstGeom>
          <a:noFill/>
          <a:ln>
            <a:noFill/>
          </a:ln>
        </p:spPr>
        <p:txBody>
          <a:bodyPr anchorCtr="0" anchor="ctr" bIns="0" lIns="0" spcFirstLastPara="1" rIns="0" wrap="square" tIns="0">
            <a:noAutofit/>
          </a:bodyPr>
          <a:lstStyle>
            <a:lvl1pPr lvl="0" algn="r">
              <a:spcBef>
                <a:spcPts val="0"/>
              </a:spcBef>
              <a:spcAft>
                <a:spcPts val="0"/>
              </a:spcAft>
              <a:buSzPts val="1400"/>
              <a:buNone/>
              <a:defRPr sz="1200">
                <a:solidFill>
                  <a:srgbClr val="9C9C9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7"/>
          <p:cNvSpPr txBox="1"/>
          <p:nvPr>
            <p:ph idx="11" type="ftr"/>
          </p:nvPr>
        </p:nvSpPr>
        <p:spPr>
          <a:xfrm>
            <a:off x="1371600" y="7772400"/>
            <a:ext cx="4572000" cy="4572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sz="1200">
                <a:solidFill>
                  <a:srgbClr val="9C9C9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17"/>
          <p:cNvSpPr txBox="1"/>
          <p:nvPr>
            <p:ph idx="16" type="body"/>
          </p:nvPr>
        </p:nvSpPr>
        <p:spPr>
          <a:xfrm>
            <a:off x="1371600" y="2194560"/>
            <a:ext cx="12801600" cy="525886"/>
          </a:xfrm>
          <a:prstGeom prst="rect">
            <a:avLst/>
          </a:prstGeom>
          <a:noFill/>
          <a:ln>
            <a:noFill/>
          </a:ln>
        </p:spPr>
        <p:txBody>
          <a:bodyPr anchorCtr="0" anchor="t" bIns="0" lIns="0" spcFirstLastPara="1" rIns="0" wrap="square" tIns="0">
            <a:noAutofit/>
          </a:bodyPr>
          <a:lstStyle>
            <a:lvl1pPr indent="-406400" lvl="0" marL="457200" marR="0" rtl="0" algn="l">
              <a:lnSpc>
                <a:spcPct val="90000"/>
              </a:lnSpc>
              <a:spcBef>
                <a:spcPts val="12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6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60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30200" lvl="4" marL="2286000" marR="0" rtl="0" algn="l">
              <a:lnSpc>
                <a:spcPct val="90000"/>
              </a:lnSpc>
              <a:spcBef>
                <a:spcPts val="600"/>
              </a:spcBef>
              <a:spcAft>
                <a:spcPts val="0"/>
              </a:spcAft>
              <a:buClr>
                <a:schemeClr val="dk1"/>
              </a:buClr>
              <a:buSzPts val="1600"/>
              <a:buFont typeface="Noto Sans Symbols"/>
              <a:buChar char="▪"/>
              <a:defRPr b="0" i="0" sz="1600" u="none" cap="none" strike="noStrike">
                <a:solidFill>
                  <a:schemeClr val="dk1"/>
                </a:solidFill>
                <a:latin typeface="Arial"/>
                <a:ea typeface="Arial"/>
                <a:cs typeface="Arial"/>
                <a:sym typeface="Arial"/>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Picture Grid">
  <p:cSld name="6-Picture Grid">
    <p:spTree>
      <p:nvGrpSpPr>
        <p:cNvPr id="108" name="Shape 108"/>
        <p:cNvGrpSpPr/>
        <p:nvPr/>
      </p:nvGrpSpPr>
      <p:grpSpPr>
        <a:xfrm>
          <a:off x="0" y="0"/>
          <a:ext cx="0" cy="0"/>
          <a:chOff x="0" y="0"/>
          <a:chExt cx="0" cy="0"/>
        </a:xfrm>
      </p:grpSpPr>
      <p:sp>
        <p:nvSpPr>
          <p:cNvPr id="109" name="Google Shape;109;p18"/>
          <p:cNvSpPr/>
          <p:nvPr/>
        </p:nvSpPr>
        <p:spPr>
          <a:xfrm>
            <a:off x="5029203" y="0"/>
            <a:ext cx="9601200" cy="8229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160">
              <a:solidFill>
                <a:schemeClr val="lt1"/>
              </a:solidFill>
              <a:latin typeface="Arial"/>
              <a:ea typeface="Arial"/>
              <a:cs typeface="Arial"/>
              <a:sym typeface="Arial"/>
            </a:endParaRPr>
          </a:p>
        </p:txBody>
      </p:sp>
      <p:sp>
        <p:nvSpPr>
          <p:cNvPr id="110" name="Google Shape;110;p18"/>
          <p:cNvSpPr/>
          <p:nvPr>
            <p:ph idx="2" type="pic"/>
          </p:nvPr>
        </p:nvSpPr>
        <p:spPr>
          <a:xfrm>
            <a:off x="1371600" y="5060517"/>
            <a:ext cx="4069081" cy="2711885"/>
          </a:xfrm>
          <a:prstGeom prst="rect">
            <a:avLst/>
          </a:prstGeom>
          <a:solidFill>
            <a:srgbClr val="B3B3B3"/>
          </a:solidFill>
          <a:ln>
            <a:noFill/>
          </a:ln>
        </p:spPr>
      </p:sp>
      <p:sp>
        <p:nvSpPr>
          <p:cNvPr id="111" name="Google Shape;111;p18"/>
          <p:cNvSpPr/>
          <p:nvPr>
            <p:ph idx="3" type="pic"/>
          </p:nvPr>
        </p:nvSpPr>
        <p:spPr>
          <a:xfrm>
            <a:off x="1371600" y="2066544"/>
            <a:ext cx="4069081" cy="2715768"/>
          </a:xfrm>
          <a:prstGeom prst="rect">
            <a:avLst/>
          </a:prstGeom>
          <a:solidFill>
            <a:srgbClr val="B3B3B3"/>
          </a:solidFill>
          <a:ln>
            <a:noFill/>
          </a:ln>
        </p:spPr>
      </p:sp>
      <p:sp>
        <p:nvSpPr>
          <p:cNvPr id="112" name="Google Shape;112;p18"/>
          <p:cNvSpPr/>
          <p:nvPr>
            <p:ph idx="4" type="pic"/>
          </p:nvPr>
        </p:nvSpPr>
        <p:spPr>
          <a:xfrm>
            <a:off x="5737861" y="5060517"/>
            <a:ext cx="4069081" cy="2711885"/>
          </a:xfrm>
          <a:prstGeom prst="rect">
            <a:avLst/>
          </a:prstGeom>
          <a:solidFill>
            <a:srgbClr val="B3B3B3"/>
          </a:solidFill>
          <a:ln>
            <a:noFill/>
          </a:ln>
        </p:spPr>
      </p:sp>
      <p:sp>
        <p:nvSpPr>
          <p:cNvPr id="113" name="Google Shape;113;p18"/>
          <p:cNvSpPr/>
          <p:nvPr>
            <p:ph idx="5" type="pic"/>
          </p:nvPr>
        </p:nvSpPr>
        <p:spPr>
          <a:xfrm>
            <a:off x="5737861" y="2066544"/>
            <a:ext cx="4069081" cy="2715768"/>
          </a:xfrm>
          <a:prstGeom prst="rect">
            <a:avLst/>
          </a:prstGeom>
          <a:solidFill>
            <a:srgbClr val="B3B3B3"/>
          </a:solidFill>
          <a:ln>
            <a:noFill/>
          </a:ln>
        </p:spPr>
      </p:sp>
      <p:sp>
        <p:nvSpPr>
          <p:cNvPr id="114" name="Google Shape;114;p18"/>
          <p:cNvSpPr/>
          <p:nvPr>
            <p:ph idx="6" type="pic"/>
          </p:nvPr>
        </p:nvSpPr>
        <p:spPr>
          <a:xfrm>
            <a:off x="10104119" y="5060517"/>
            <a:ext cx="4069081" cy="2711885"/>
          </a:xfrm>
          <a:prstGeom prst="rect">
            <a:avLst/>
          </a:prstGeom>
          <a:solidFill>
            <a:srgbClr val="B3B3B3"/>
          </a:solidFill>
          <a:ln>
            <a:noFill/>
          </a:ln>
        </p:spPr>
      </p:sp>
      <p:sp>
        <p:nvSpPr>
          <p:cNvPr id="115" name="Google Shape;115;p18"/>
          <p:cNvSpPr/>
          <p:nvPr>
            <p:ph idx="7" type="pic"/>
          </p:nvPr>
        </p:nvSpPr>
        <p:spPr>
          <a:xfrm>
            <a:off x="10104119" y="2066544"/>
            <a:ext cx="4069081" cy="2715768"/>
          </a:xfrm>
          <a:prstGeom prst="rect">
            <a:avLst/>
          </a:prstGeom>
          <a:solidFill>
            <a:srgbClr val="B3B3B3"/>
          </a:solidFill>
          <a:ln>
            <a:noFill/>
          </a:ln>
        </p:spPr>
      </p:sp>
      <p:sp>
        <p:nvSpPr>
          <p:cNvPr id="116" name="Google Shape;116;p18"/>
          <p:cNvSpPr txBox="1"/>
          <p:nvPr>
            <p:ph idx="1" type="body"/>
          </p:nvPr>
        </p:nvSpPr>
        <p:spPr>
          <a:xfrm>
            <a:off x="1371600" y="3959352"/>
            <a:ext cx="4069081" cy="822960"/>
          </a:xfrm>
          <a:prstGeom prst="rect">
            <a:avLst/>
          </a:prstGeom>
          <a:gradFill>
            <a:gsLst>
              <a:gs pos="0">
                <a:srgbClr val="000000">
                  <a:alpha val="0"/>
                </a:srgbClr>
              </a:gs>
              <a:gs pos="100000">
                <a:srgbClr val="000000"/>
              </a:gs>
            </a:gsLst>
            <a:lin ang="5400000" scaled="0"/>
          </a:gradFill>
          <a:ln>
            <a:noFill/>
          </a:ln>
        </p:spPr>
        <p:txBody>
          <a:bodyPr anchorCtr="0" anchor="b" bIns="182875" lIns="182875" spcFirstLastPara="1" rIns="182875" wrap="square" tIns="182875">
            <a:noAutofit/>
          </a:bodyPr>
          <a:lstStyle>
            <a:lvl1pPr indent="-228600" lvl="0" marL="457200" marR="0" rtl="0" algn="l">
              <a:lnSpc>
                <a:spcPct val="90000"/>
              </a:lnSpc>
              <a:spcBef>
                <a:spcPts val="1200"/>
              </a:spcBef>
              <a:spcAft>
                <a:spcPts val="0"/>
              </a:spcAft>
              <a:buClr>
                <a:schemeClr val="lt1"/>
              </a:buClr>
              <a:buSzPts val="1500"/>
              <a:buFont typeface="Arial"/>
              <a:buNone/>
              <a:defRPr b="1" i="0" sz="1500" u="none" cap="none" strike="noStrike">
                <a:solidFill>
                  <a:schemeClr val="lt1"/>
                </a:solidFill>
                <a:latin typeface="Arial"/>
                <a:ea typeface="Arial"/>
                <a:cs typeface="Arial"/>
                <a:sym typeface="Arial"/>
              </a:defRPr>
            </a:lvl1pPr>
            <a:lvl2pPr indent="-228600" lvl="1" marL="9144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9pPr>
          </a:lstStyle>
          <a:p/>
        </p:txBody>
      </p:sp>
      <p:sp>
        <p:nvSpPr>
          <p:cNvPr id="117" name="Google Shape;117;p18"/>
          <p:cNvSpPr txBox="1"/>
          <p:nvPr>
            <p:ph idx="8" type="body"/>
          </p:nvPr>
        </p:nvSpPr>
        <p:spPr>
          <a:xfrm>
            <a:off x="1371600" y="6949440"/>
            <a:ext cx="4069081" cy="822960"/>
          </a:xfrm>
          <a:prstGeom prst="rect">
            <a:avLst/>
          </a:prstGeom>
          <a:gradFill>
            <a:gsLst>
              <a:gs pos="0">
                <a:srgbClr val="000000">
                  <a:alpha val="0"/>
                </a:srgbClr>
              </a:gs>
              <a:gs pos="100000">
                <a:srgbClr val="000000"/>
              </a:gs>
            </a:gsLst>
            <a:lin ang="5400000" scaled="0"/>
          </a:gradFill>
          <a:ln>
            <a:noFill/>
          </a:ln>
        </p:spPr>
        <p:txBody>
          <a:bodyPr anchorCtr="0" anchor="b" bIns="182875" lIns="182875" spcFirstLastPara="1" rIns="182875" wrap="square" tIns="182875">
            <a:noAutofit/>
          </a:bodyPr>
          <a:lstStyle>
            <a:lvl1pPr indent="-228600" lvl="0" marL="457200" marR="0" rtl="0" algn="l">
              <a:lnSpc>
                <a:spcPct val="90000"/>
              </a:lnSpc>
              <a:spcBef>
                <a:spcPts val="1200"/>
              </a:spcBef>
              <a:spcAft>
                <a:spcPts val="0"/>
              </a:spcAft>
              <a:buClr>
                <a:schemeClr val="lt1"/>
              </a:buClr>
              <a:buSzPts val="1500"/>
              <a:buFont typeface="Arial"/>
              <a:buNone/>
              <a:defRPr b="1" i="0" sz="1500" u="none" cap="none" strike="noStrike">
                <a:solidFill>
                  <a:schemeClr val="lt1"/>
                </a:solidFill>
                <a:latin typeface="Arial"/>
                <a:ea typeface="Arial"/>
                <a:cs typeface="Arial"/>
                <a:sym typeface="Arial"/>
              </a:defRPr>
            </a:lvl1pPr>
            <a:lvl2pPr indent="-228600" lvl="1" marL="9144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9pPr>
          </a:lstStyle>
          <a:p/>
        </p:txBody>
      </p:sp>
      <p:sp>
        <p:nvSpPr>
          <p:cNvPr id="118" name="Google Shape;118;p18"/>
          <p:cNvSpPr txBox="1"/>
          <p:nvPr>
            <p:ph idx="9" type="body"/>
          </p:nvPr>
        </p:nvSpPr>
        <p:spPr>
          <a:xfrm>
            <a:off x="5737861" y="3959352"/>
            <a:ext cx="4069081" cy="822960"/>
          </a:xfrm>
          <a:prstGeom prst="rect">
            <a:avLst/>
          </a:prstGeom>
          <a:gradFill>
            <a:gsLst>
              <a:gs pos="0">
                <a:srgbClr val="000000">
                  <a:alpha val="0"/>
                </a:srgbClr>
              </a:gs>
              <a:gs pos="100000">
                <a:srgbClr val="000000"/>
              </a:gs>
            </a:gsLst>
            <a:lin ang="5400000" scaled="0"/>
          </a:gradFill>
          <a:ln>
            <a:noFill/>
          </a:ln>
        </p:spPr>
        <p:txBody>
          <a:bodyPr anchorCtr="0" anchor="b" bIns="182875" lIns="182875" spcFirstLastPara="1" rIns="182875" wrap="square" tIns="182875">
            <a:noAutofit/>
          </a:bodyPr>
          <a:lstStyle>
            <a:lvl1pPr indent="-228600" lvl="0" marL="457200" marR="0" rtl="0" algn="l">
              <a:lnSpc>
                <a:spcPct val="90000"/>
              </a:lnSpc>
              <a:spcBef>
                <a:spcPts val="1200"/>
              </a:spcBef>
              <a:spcAft>
                <a:spcPts val="0"/>
              </a:spcAft>
              <a:buClr>
                <a:schemeClr val="lt1"/>
              </a:buClr>
              <a:buSzPts val="1500"/>
              <a:buFont typeface="Arial"/>
              <a:buNone/>
              <a:defRPr b="1" i="0" sz="1500" u="none" cap="none" strike="noStrike">
                <a:solidFill>
                  <a:schemeClr val="lt1"/>
                </a:solidFill>
                <a:latin typeface="Arial"/>
                <a:ea typeface="Arial"/>
                <a:cs typeface="Arial"/>
                <a:sym typeface="Arial"/>
              </a:defRPr>
            </a:lvl1pPr>
            <a:lvl2pPr indent="-228600" lvl="1" marL="9144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9pPr>
          </a:lstStyle>
          <a:p/>
        </p:txBody>
      </p:sp>
      <p:sp>
        <p:nvSpPr>
          <p:cNvPr id="119" name="Google Shape;119;p18"/>
          <p:cNvSpPr txBox="1"/>
          <p:nvPr>
            <p:ph idx="13" type="body"/>
          </p:nvPr>
        </p:nvSpPr>
        <p:spPr>
          <a:xfrm>
            <a:off x="5737861" y="6949440"/>
            <a:ext cx="4069081" cy="822960"/>
          </a:xfrm>
          <a:prstGeom prst="rect">
            <a:avLst/>
          </a:prstGeom>
          <a:gradFill>
            <a:gsLst>
              <a:gs pos="0">
                <a:srgbClr val="000000">
                  <a:alpha val="0"/>
                </a:srgbClr>
              </a:gs>
              <a:gs pos="100000">
                <a:srgbClr val="000000"/>
              </a:gs>
            </a:gsLst>
            <a:lin ang="5400000" scaled="0"/>
          </a:gradFill>
          <a:ln>
            <a:noFill/>
          </a:ln>
        </p:spPr>
        <p:txBody>
          <a:bodyPr anchorCtr="0" anchor="b" bIns="182875" lIns="182875" spcFirstLastPara="1" rIns="182875" wrap="square" tIns="182875">
            <a:noAutofit/>
          </a:bodyPr>
          <a:lstStyle>
            <a:lvl1pPr indent="-228600" lvl="0" marL="457200" marR="0" rtl="0" algn="l">
              <a:lnSpc>
                <a:spcPct val="90000"/>
              </a:lnSpc>
              <a:spcBef>
                <a:spcPts val="1200"/>
              </a:spcBef>
              <a:spcAft>
                <a:spcPts val="0"/>
              </a:spcAft>
              <a:buClr>
                <a:schemeClr val="lt1"/>
              </a:buClr>
              <a:buSzPts val="1500"/>
              <a:buFont typeface="Arial"/>
              <a:buNone/>
              <a:defRPr b="1" i="0" sz="1500" u="none" cap="none" strike="noStrike">
                <a:solidFill>
                  <a:schemeClr val="lt1"/>
                </a:solidFill>
                <a:latin typeface="Arial"/>
                <a:ea typeface="Arial"/>
                <a:cs typeface="Arial"/>
                <a:sym typeface="Arial"/>
              </a:defRPr>
            </a:lvl1pPr>
            <a:lvl2pPr indent="-228600" lvl="1" marL="9144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9pPr>
          </a:lstStyle>
          <a:p/>
        </p:txBody>
      </p:sp>
      <p:sp>
        <p:nvSpPr>
          <p:cNvPr id="120" name="Google Shape;120;p18"/>
          <p:cNvSpPr txBox="1"/>
          <p:nvPr>
            <p:ph idx="14" type="body"/>
          </p:nvPr>
        </p:nvSpPr>
        <p:spPr>
          <a:xfrm>
            <a:off x="10104119" y="3959352"/>
            <a:ext cx="4069081" cy="822960"/>
          </a:xfrm>
          <a:prstGeom prst="rect">
            <a:avLst/>
          </a:prstGeom>
          <a:gradFill>
            <a:gsLst>
              <a:gs pos="0">
                <a:srgbClr val="000000">
                  <a:alpha val="0"/>
                </a:srgbClr>
              </a:gs>
              <a:gs pos="100000">
                <a:srgbClr val="000000"/>
              </a:gs>
            </a:gsLst>
            <a:lin ang="5400000" scaled="0"/>
          </a:gradFill>
          <a:ln>
            <a:noFill/>
          </a:ln>
        </p:spPr>
        <p:txBody>
          <a:bodyPr anchorCtr="0" anchor="b" bIns="182875" lIns="182875" spcFirstLastPara="1" rIns="182875" wrap="square" tIns="182875">
            <a:noAutofit/>
          </a:bodyPr>
          <a:lstStyle>
            <a:lvl1pPr indent="-228600" lvl="0" marL="457200" marR="0" rtl="0" algn="l">
              <a:lnSpc>
                <a:spcPct val="90000"/>
              </a:lnSpc>
              <a:spcBef>
                <a:spcPts val="1200"/>
              </a:spcBef>
              <a:spcAft>
                <a:spcPts val="0"/>
              </a:spcAft>
              <a:buClr>
                <a:schemeClr val="lt1"/>
              </a:buClr>
              <a:buSzPts val="1500"/>
              <a:buFont typeface="Arial"/>
              <a:buNone/>
              <a:defRPr b="1" i="0" sz="1500" u="none" cap="none" strike="noStrike">
                <a:solidFill>
                  <a:schemeClr val="lt1"/>
                </a:solidFill>
                <a:latin typeface="Arial"/>
                <a:ea typeface="Arial"/>
                <a:cs typeface="Arial"/>
                <a:sym typeface="Arial"/>
              </a:defRPr>
            </a:lvl1pPr>
            <a:lvl2pPr indent="-228600" lvl="1" marL="9144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9pPr>
          </a:lstStyle>
          <a:p/>
        </p:txBody>
      </p:sp>
      <p:sp>
        <p:nvSpPr>
          <p:cNvPr id="121" name="Google Shape;121;p18"/>
          <p:cNvSpPr txBox="1"/>
          <p:nvPr>
            <p:ph idx="15" type="body"/>
          </p:nvPr>
        </p:nvSpPr>
        <p:spPr>
          <a:xfrm>
            <a:off x="10104119" y="6949440"/>
            <a:ext cx="4069081" cy="822960"/>
          </a:xfrm>
          <a:prstGeom prst="rect">
            <a:avLst/>
          </a:prstGeom>
          <a:gradFill>
            <a:gsLst>
              <a:gs pos="0">
                <a:srgbClr val="000000">
                  <a:alpha val="0"/>
                </a:srgbClr>
              </a:gs>
              <a:gs pos="100000">
                <a:srgbClr val="000000"/>
              </a:gs>
            </a:gsLst>
            <a:lin ang="5400000" scaled="0"/>
          </a:gradFill>
          <a:ln>
            <a:noFill/>
          </a:ln>
        </p:spPr>
        <p:txBody>
          <a:bodyPr anchorCtr="0" anchor="b" bIns="182875" lIns="182875" spcFirstLastPara="1" rIns="182875" wrap="square" tIns="182875">
            <a:noAutofit/>
          </a:bodyPr>
          <a:lstStyle>
            <a:lvl1pPr indent="-228600" lvl="0" marL="457200" marR="0" rtl="0" algn="l">
              <a:lnSpc>
                <a:spcPct val="90000"/>
              </a:lnSpc>
              <a:spcBef>
                <a:spcPts val="1200"/>
              </a:spcBef>
              <a:spcAft>
                <a:spcPts val="0"/>
              </a:spcAft>
              <a:buClr>
                <a:schemeClr val="lt1"/>
              </a:buClr>
              <a:buSzPts val="1500"/>
              <a:buFont typeface="Arial"/>
              <a:buNone/>
              <a:defRPr b="1" i="0" sz="1500" u="none" cap="none" strike="noStrike">
                <a:solidFill>
                  <a:schemeClr val="lt1"/>
                </a:solidFill>
                <a:latin typeface="Arial"/>
                <a:ea typeface="Arial"/>
                <a:cs typeface="Arial"/>
                <a:sym typeface="Arial"/>
              </a:defRPr>
            </a:lvl1pPr>
            <a:lvl2pPr indent="-228600" lvl="1" marL="9144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9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Arial"/>
                <a:ea typeface="Arial"/>
                <a:cs typeface="Arial"/>
                <a:sym typeface="Arial"/>
              </a:defRPr>
            </a:lvl9pPr>
          </a:lstStyle>
          <a:p/>
        </p:txBody>
      </p:sp>
      <p:sp>
        <p:nvSpPr>
          <p:cNvPr id="122" name="Google Shape;122;p18"/>
          <p:cNvSpPr txBox="1"/>
          <p:nvPr>
            <p:ph idx="12" type="sldNum"/>
          </p:nvPr>
        </p:nvSpPr>
        <p:spPr>
          <a:xfrm>
            <a:off x="13994297" y="7772400"/>
            <a:ext cx="453223" cy="457200"/>
          </a:xfrm>
          <a:prstGeom prst="rect">
            <a:avLst/>
          </a:prstGeom>
          <a:noFill/>
          <a:ln>
            <a:noFill/>
          </a:ln>
        </p:spPr>
        <p:txBody>
          <a:bodyPr anchorCtr="0" anchor="ctr" bIns="0" lIns="0" spcFirstLastPara="1" rIns="0" wrap="square" tIns="0">
            <a:noAutofit/>
          </a:bodyPr>
          <a:lstStyle>
            <a:lvl1pPr indent="0" lvl="0" marL="0" algn="r">
              <a:spcBef>
                <a:spcPts val="0"/>
              </a:spcBef>
              <a:buNone/>
              <a:defRPr sz="1200">
                <a:solidFill>
                  <a:srgbClr val="B3B3B3"/>
                </a:solidFill>
                <a:latin typeface="Arial"/>
                <a:ea typeface="Arial"/>
                <a:cs typeface="Arial"/>
                <a:sym typeface="Arial"/>
              </a:defRPr>
            </a:lvl1pPr>
            <a:lvl2pPr indent="0" lvl="1" marL="0" algn="r">
              <a:spcBef>
                <a:spcPts val="0"/>
              </a:spcBef>
              <a:buNone/>
              <a:defRPr sz="1200">
                <a:solidFill>
                  <a:srgbClr val="B3B3B3"/>
                </a:solidFill>
                <a:latin typeface="Arial"/>
                <a:ea typeface="Arial"/>
                <a:cs typeface="Arial"/>
                <a:sym typeface="Arial"/>
              </a:defRPr>
            </a:lvl2pPr>
            <a:lvl3pPr indent="0" lvl="2" marL="0" algn="r">
              <a:spcBef>
                <a:spcPts val="0"/>
              </a:spcBef>
              <a:buNone/>
              <a:defRPr sz="1200">
                <a:solidFill>
                  <a:srgbClr val="B3B3B3"/>
                </a:solidFill>
                <a:latin typeface="Arial"/>
                <a:ea typeface="Arial"/>
                <a:cs typeface="Arial"/>
                <a:sym typeface="Arial"/>
              </a:defRPr>
            </a:lvl3pPr>
            <a:lvl4pPr indent="0" lvl="3" marL="0" algn="r">
              <a:spcBef>
                <a:spcPts val="0"/>
              </a:spcBef>
              <a:buNone/>
              <a:defRPr sz="1200">
                <a:solidFill>
                  <a:srgbClr val="B3B3B3"/>
                </a:solidFill>
                <a:latin typeface="Arial"/>
                <a:ea typeface="Arial"/>
                <a:cs typeface="Arial"/>
                <a:sym typeface="Arial"/>
              </a:defRPr>
            </a:lvl4pPr>
            <a:lvl5pPr indent="0" lvl="4" marL="0" algn="r">
              <a:spcBef>
                <a:spcPts val="0"/>
              </a:spcBef>
              <a:buNone/>
              <a:defRPr sz="1200">
                <a:solidFill>
                  <a:srgbClr val="B3B3B3"/>
                </a:solidFill>
                <a:latin typeface="Arial"/>
                <a:ea typeface="Arial"/>
                <a:cs typeface="Arial"/>
                <a:sym typeface="Arial"/>
              </a:defRPr>
            </a:lvl5pPr>
            <a:lvl6pPr indent="0" lvl="5" marL="0" algn="r">
              <a:spcBef>
                <a:spcPts val="0"/>
              </a:spcBef>
              <a:buNone/>
              <a:defRPr sz="1200">
                <a:solidFill>
                  <a:srgbClr val="B3B3B3"/>
                </a:solidFill>
                <a:latin typeface="Arial"/>
                <a:ea typeface="Arial"/>
                <a:cs typeface="Arial"/>
                <a:sym typeface="Arial"/>
              </a:defRPr>
            </a:lvl6pPr>
            <a:lvl7pPr indent="0" lvl="6" marL="0" algn="r">
              <a:spcBef>
                <a:spcPts val="0"/>
              </a:spcBef>
              <a:buNone/>
              <a:defRPr sz="1200">
                <a:solidFill>
                  <a:srgbClr val="B3B3B3"/>
                </a:solidFill>
                <a:latin typeface="Arial"/>
                <a:ea typeface="Arial"/>
                <a:cs typeface="Arial"/>
                <a:sym typeface="Arial"/>
              </a:defRPr>
            </a:lvl7pPr>
            <a:lvl8pPr indent="0" lvl="7" marL="0" algn="r">
              <a:spcBef>
                <a:spcPts val="0"/>
              </a:spcBef>
              <a:buNone/>
              <a:defRPr sz="1200">
                <a:solidFill>
                  <a:srgbClr val="B3B3B3"/>
                </a:solidFill>
                <a:latin typeface="Arial"/>
                <a:ea typeface="Arial"/>
                <a:cs typeface="Arial"/>
                <a:sym typeface="Arial"/>
              </a:defRPr>
            </a:lvl8pPr>
            <a:lvl9pPr indent="0" lvl="8" marL="0" algn="r">
              <a:spcBef>
                <a:spcPts val="0"/>
              </a:spcBef>
              <a:buNone/>
              <a:defRPr sz="1200">
                <a:solidFill>
                  <a:srgbClr val="B3B3B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23" name="Google Shape;123;p18"/>
          <p:cNvSpPr txBox="1"/>
          <p:nvPr>
            <p:ph idx="10" type="dt"/>
          </p:nvPr>
        </p:nvSpPr>
        <p:spPr>
          <a:xfrm>
            <a:off x="10703408" y="7772400"/>
            <a:ext cx="3108007" cy="457200"/>
          </a:xfrm>
          <a:prstGeom prst="rect">
            <a:avLst/>
          </a:prstGeom>
          <a:noFill/>
          <a:ln>
            <a:noFill/>
          </a:ln>
        </p:spPr>
        <p:txBody>
          <a:bodyPr anchorCtr="0" anchor="ctr" bIns="0" lIns="0" spcFirstLastPara="1" rIns="0" wrap="square" tIns="0">
            <a:noAutofit/>
          </a:bodyPr>
          <a:lstStyle>
            <a:lvl1pPr lvl="0" algn="r">
              <a:spcBef>
                <a:spcPts val="0"/>
              </a:spcBef>
              <a:spcAft>
                <a:spcPts val="0"/>
              </a:spcAft>
              <a:buSzPts val="1400"/>
              <a:buNone/>
              <a:defRPr sz="1200">
                <a:solidFill>
                  <a:srgbClr val="9C9C9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18"/>
          <p:cNvSpPr txBox="1"/>
          <p:nvPr>
            <p:ph idx="11" type="ftr"/>
          </p:nvPr>
        </p:nvSpPr>
        <p:spPr>
          <a:xfrm>
            <a:off x="1371600" y="7772400"/>
            <a:ext cx="4572000" cy="4572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sz="1200">
                <a:solidFill>
                  <a:srgbClr val="9C9C9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18"/>
          <p:cNvSpPr txBox="1"/>
          <p:nvPr>
            <p:ph type="title"/>
          </p:nvPr>
        </p:nvSpPr>
        <p:spPr>
          <a:xfrm>
            <a:off x="3200400" y="270935"/>
            <a:ext cx="10972800" cy="1310979"/>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rgbClr val="C8722E"/>
              </a:buClr>
              <a:buSzPts val="3600"/>
              <a:buFont typeface="Arial"/>
              <a:buNone/>
              <a:defRPr b="1" i="0" sz="3600" u="none" cap="none" strike="noStrike">
                <a:solidFill>
                  <a:srgbClr val="C8722E"/>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6" name="Shape 126"/>
        <p:cNvGrpSpPr/>
        <p:nvPr/>
      </p:nvGrpSpPr>
      <p:grpSpPr>
        <a:xfrm>
          <a:off x="0" y="0"/>
          <a:ext cx="0" cy="0"/>
          <a:chOff x="0" y="0"/>
          <a:chExt cx="0" cy="0"/>
        </a:xfrm>
      </p:grpSpPr>
      <p:sp>
        <p:nvSpPr>
          <p:cNvPr id="127" name="Google Shape;127;p19"/>
          <p:cNvSpPr/>
          <p:nvPr/>
        </p:nvSpPr>
        <p:spPr>
          <a:xfrm>
            <a:off x="5029203" y="0"/>
            <a:ext cx="9601200" cy="8229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160">
              <a:solidFill>
                <a:schemeClr val="lt1"/>
              </a:solidFill>
              <a:latin typeface="Arial"/>
              <a:ea typeface="Arial"/>
              <a:cs typeface="Arial"/>
              <a:sym typeface="Arial"/>
            </a:endParaRPr>
          </a:p>
        </p:txBody>
      </p:sp>
      <p:sp>
        <p:nvSpPr>
          <p:cNvPr id="128" name="Google Shape;128;p19"/>
          <p:cNvSpPr txBox="1"/>
          <p:nvPr>
            <p:ph idx="12" type="sldNum"/>
          </p:nvPr>
        </p:nvSpPr>
        <p:spPr>
          <a:xfrm>
            <a:off x="13994297" y="7772400"/>
            <a:ext cx="453223" cy="457200"/>
          </a:xfrm>
          <a:prstGeom prst="rect">
            <a:avLst/>
          </a:prstGeom>
          <a:noFill/>
          <a:ln>
            <a:noFill/>
          </a:ln>
        </p:spPr>
        <p:txBody>
          <a:bodyPr anchorCtr="0" anchor="ctr" bIns="0" lIns="0" spcFirstLastPara="1" rIns="0" wrap="square" tIns="0">
            <a:noAutofit/>
          </a:bodyPr>
          <a:lstStyle>
            <a:lvl1pPr indent="0" lvl="0" marL="0" algn="r">
              <a:spcBef>
                <a:spcPts val="0"/>
              </a:spcBef>
              <a:buNone/>
              <a:defRPr sz="1200">
                <a:solidFill>
                  <a:srgbClr val="B3B3B3"/>
                </a:solidFill>
                <a:latin typeface="Arial"/>
                <a:ea typeface="Arial"/>
                <a:cs typeface="Arial"/>
                <a:sym typeface="Arial"/>
              </a:defRPr>
            </a:lvl1pPr>
            <a:lvl2pPr indent="0" lvl="1" marL="0" algn="r">
              <a:spcBef>
                <a:spcPts val="0"/>
              </a:spcBef>
              <a:buNone/>
              <a:defRPr sz="1200">
                <a:solidFill>
                  <a:srgbClr val="B3B3B3"/>
                </a:solidFill>
                <a:latin typeface="Arial"/>
                <a:ea typeface="Arial"/>
                <a:cs typeface="Arial"/>
                <a:sym typeface="Arial"/>
              </a:defRPr>
            </a:lvl2pPr>
            <a:lvl3pPr indent="0" lvl="2" marL="0" algn="r">
              <a:spcBef>
                <a:spcPts val="0"/>
              </a:spcBef>
              <a:buNone/>
              <a:defRPr sz="1200">
                <a:solidFill>
                  <a:srgbClr val="B3B3B3"/>
                </a:solidFill>
                <a:latin typeface="Arial"/>
                <a:ea typeface="Arial"/>
                <a:cs typeface="Arial"/>
                <a:sym typeface="Arial"/>
              </a:defRPr>
            </a:lvl3pPr>
            <a:lvl4pPr indent="0" lvl="3" marL="0" algn="r">
              <a:spcBef>
                <a:spcPts val="0"/>
              </a:spcBef>
              <a:buNone/>
              <a:defRPr sz="1200">
                <a:solidFill>
                  <a:srgbClr val="B3B3B3"/>
                </a:solidFill>
                <a:latin typeface="Arial"/>
                <a:ea typeface="Arial"/>
                <a:cs typeface="Arial"/>
                <a:sym typeface="Arial"/>
              </a:defRPr>
            </a:lvl4pPr>
            <a:lvl5pPr indent="0" lvl="4" marL="0" algn="r">
              <a:spcBef>
                <a:spcPts val="0"/>
              </a:spcBef>
              <a:buNone/>
              <a:defRPr sz="1200">
                <a:solidFill>
                  <a:srgbClr val="B3B3B3"/>
                </a:solidFill>
                <a:latin typeface="Arial"/>
                <a:ea typeface="Arial"/>
                <a:cs typeface="Arial"/>
                <a:sym typeface="Arial"/>
              </a:defRPr>
            </a:lvl5pPr>
            <a:lvl6pPr indent="0" lvl="5" marL="0" algn="r">
              <a:spcBef>
                <a:spcPts val="0"/>
              </a:spcBef>
              <a:buNone/>
              <a:defRPr sz="1200">
                <a:solidFill>
                  <a:srgbClr val="B3B3B3"/>
                </a:solidFill>
                <a:latin typeface="Arial"/>
                <a:ea typeface="Arial"/>
                <a:cs typeface="Arial"/>
                <a:sym typeface="Arial"/>
              </a:defRPr>
            </a:lvl6pPr>
            <a:lvl7pPr indent="0" lvl="6" marL="0" algn="r">
              <a:spcBef>
                <a:spcPts val="0"/>
              </a:spcBef>
              <a:buNone/>
              <a:defRPr sz="1200">
                <a:solidFill>
                  <a:srgbClr val="B3B3B3"/>
                </a:solidFill>
                <a:latin typeface="Arial"/>
                <a:ea typeface="Arial"/>
                <a:cs typeface="Arial"/>
                <a:sym typeface="Arial"/>
              </a:defRPr>
            </a:lvl7pPr>
            <a:lvl8pPr indent="0" lvl="7" marL="0" algn="r">
              <a:spcBef>
                <a:spcPts val="0"/>
              </a:spcBef>
              <a:buNone/>
              <a:defRPr sz="1200">
                <a:solidFill>
                  <a:srgbClr val="B3B3B3"/>
                </a:solidFill>
                <a:latin typeface="Arial"/>
                <a:ea typeface="Arial"/>
                <a:cs typeface="Arial"/>
                <a:sym typeface="Arial"/>
              </a:defRPr>
            </a:lvl8pPr>
            <a:lvl9pPr indent="0" lvl="8" marL="0" algn="r">
              <a:spcBef>
                <a:spcPts val="0"/>
              </a:spcBef>
              <a:buNone/>
              <a:defRPr sz="1200">
                <a:solidFill>
                  <a:srgbClr val="B3B3B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29" name="Google Shape;129;p19"/>
          <p:cNvSpPr txBox="1"/>
          <p:nvPr>
            <p:ph idx="10" type="dt"/>
          </p:nvPr>
        </p:nvSpPr>
        <p:spPr>
          <a:xfrm>
            <a:off x="10703407" y="7772400"/>
            <a:ext cx="3108960" cy="457200"/>
          </a:xfrm>
          <a:prstGeom prst="rect">
            <a:avLst/>
          </a:prstGeom>
          <a:noFill/>
          <a:ln>
            <a:noFill/>
          </a:ln>
        </p:spPr>
        <p:txBody>
          <a:bodyPr anchorCtr="0" anchor="ctr" bIns="0" lIns="0" spcFirstLastPara="1" rIns="0" wrap="square" tIns="0">
            <a:noAutofit/>
          </a:bodyPr>
          <a:lstStyle>
            <a:lvl1pPr lvl="0" algn="r">
              <a:spcBef>
                <a:spcPts val="0"/>
              </a:spcBef>
              <a:spcAft>
                <a:spcPts val="0"/>
              </a:spcAft>
              <a:buSzPts val="1400"/>
              <a:buNone/>
              <a:defRPr sz="1200">
                <a:solidFill>
                  <a:srgbClr val="9C9C9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19"/>
          <p:cNvSpPr txBox="1"/>
          <p:nvPr>
            <p:ph idx="11" type="ftr"/>
          </p:nvPr>
        </p:nvSpPr>
        <p:spPr>
          <a:xfrm>
            <a:off x="1371600" y="7772400"/>
            <a:ext cx="4572000" cy="4572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sz="1200">
                <a:solidFill>
                  <a:srgbClr val="9C9C9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theme" Target="../theme/theme1.xml"/><Relationship Id="rId12" Type="http://schemas.openxmlformats.org/officeDocument/2006/relationships/slideLayout" Target="../slideLayouts/slideLayout10.xml"/><Relationship Id="rId1" Type="http://schemas.openxmlformats.org/officeDocument/2006/relationships/image" Target="../media/image17.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0"/>
          <p:cNvSpPr/>
          <p:nvPr/>
        </p:nvSpPr>
        <p:spPr>
          <a:xfrm>
            <a:off x="914400" y="0"/>
            <a:ext cx="5486400" cy="8229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160" u="none" cap="none" strike="noStrike">
              <a:solidFill>
                <a:schemeClr val="lt1"/>
              </a:solidFill>
              <a:latin typeface="Arial"/>
              <a:ea typeface="Arial"/>
              <a:cs typeface="Arial"/>
              <a:sym typeface="Arial"/>
            </a:endParaRPr>
          </a:p>
        </p:txBody>
      </p:sp>
      <p:pic>
        <p:nvPicPr>
          <p:cNvPr id="11" name="Google Shape;11;p10"/>
          <p:cNvPicPr preferRelativeResize="0"/>
          <p:nvPr/>
        </p:nvPicPr>
        <p:blipFill rotWithShape="1">
          <a:blip r:embed="rId2">
            <a:alphaModFix/>
          </a:blip>
          <a:srcRect b="0" l="0" r="0" t="0"/>
          <a:stretch/>
        </p:blipFill>
        <p:spPr>
          <a:xfrm>
            <a:off x="1371600" y="237744"/>
            <a:ext cx="1280160" cy="1249224"/>
          </a:xfrm>
          <a:prstGeom prst="rect">
            <a:avLst/>
          </a:prstGeom>
          <a:noFill/>
          <a:ln>
            <a:noFill/>
          </a:ln>
        </p:spPr>
      </p:pic>
      <p:sp>
        <p:nvSpPr>
          <p:cNvPr id="12" name="Google Shape;12;p10"/>
          <p:cNvSpPr txBox="1"/>
          <p:nvPr>
            <p:ph idx="11" type="ftr"/>
          </p:nvPr>
        </p:nvSpPr>
        <p:spPr>
          <a:xfrm>
            <a:off x="1371600" y="7772400"/>
            <a:ext cx="4572000" cy="4572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200" u="none" cap="none" strike="noStrike">
                <a:solidFill>
                  <a:srgbClr val="9C9C9E"/>
                </a:solidFill>
                <a:latin typeface="Arial"/>
                <a:ea typeface="Arial"/>
                <a:cs typeface="Arial"/>
                <a:sym typeface="Arial"/>
              </a:defRPr>
            </a:lvl1pPr>
            <a:lvl2pPr lvl="1" marR="0" rtl="0" algn="l">
              <a:spcBef>
                <a:spcPts val="0"/>
              </a:spcBef>
              <a:spcAft>
                <a:spcPts val="0"/>
              </a:spcAft>
              <a:buSzPts val="1400"/>
              <a:buNone/>
              <a:defRPr b="0" i="0" sz="216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16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16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16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16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16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16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160" u="none" cap="none" strike="noStrike">
                <a:solidFill>
                  <a:schemeClr val="dk1"/>
                </a:solidFill>
                <a:latin typeface="Arial"/>
                <a:ea typeface="Arial"/>
                <a:cs typeface="Arial"/>
                <a:sym typeface="Arial"/>
              </a:defRPr>
            </a:lvl9pPr>
          </a:lstStyle>
          <a:p/>
        </p:txBody>
      </p:sp>
      <p:sp>
        <p:nvSpPr>
          <p:cNvPr id="13" name="Google Shape;13;p10"/>
          <p:cNvSpPr txBox="1"/>
          <p:nvPr>
            <p:ph idx="12" type="sldNum"/>
          </p:nvPr>
        </p:nvSpPr>
        <p:spPr>
          <a:xfrm>
            <a:off x="13994297" y="7772400"/>
            <a:ext cx="453223" cy="4572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b="0" i="0" sz="1200" u="none" cap="none" strike="noStrike">
                <a:solidFill>
                  <a:schemeClr val="lt1"/>
                </a:solidFill>
                <a:latin typeface="Arial"/>
                <a:ea typeface="Arial"/>
                <a:cs typeface="Arial"/>
                <a:sym typeface="Arial"/>
              </a:defRPr>
            </a:lvl1pPr>
            <a:lvl2pPr indent="0" lvl="1" marL="0" marR="0" rtl="0" algn="r">
              <a:spcBef>
                <a:spcPts val="0"/>
              </a:spcBef>
              <a:buNone/>
              <a:defRPr b="0" i="0" sz="1200" u="none" cap="none" strike="noStrike">
                <a:solidFill>
                  <a:schemeClr val="lt1"/>
                </a:solidFill>
                <a:latin typeface="Arial"/>
                <a:ea typeface="Arial"/>
                <a:cs typeface="Arial"/>
                <a:sym typeface="Arial"/>
              </a:defRPr>
            </a:lvl2pPr>
            <a:lvl3pPr indent="0" lvl="2" marL="0" marR="0" rtl="0" algn="r">
              <a:spcBef>
                <a:spcPts val="0"/>
              </a:spcBef>
              <a:buNone/>
              <a:defRPr b="0" i="0" sz="1200" u="none" cap="none" strike="noStrike">
                <a:solidFill>
                  <a:schemeClr val="lt1"/>
                </a:solidFill>
                <a:latin typeface="Arial"/>
                <a:ea typeface="Arial"/>
                <a:cs typeface="Arial"/>
                <a:sym typeface="Arial"/>
              </a:defRPr>
            </a:lvl3pPr>
            <a:lvl4pPr indent="0" lvl="3" marL="0" marR="0" rtl="0" algn="r">
              <a:spcBef>
                <a:spcPts val="0"/>
              </a:spcBef>
              <a:buNone/>
              <a:defRPr b="0" i="0" sz="1200" u="none" cap="none" strike="noStrike">
                <a:solidFill>
                  <a:schemeClr val="lt1"/>
                </a:solidFill>
                <a:latin typeface="Arial"/>
                <a:ea typeface="Arial"/>
                <a:cs typeface="Arial"/>
                <a:sym typeface="Arial"/>
              </a:defRPr>
            </a:lvl4pPr>
            <a:lvl5pPr indent="0" lvl="4" marL="0" marR="0" rtl="0" algn="r">
              <a:spcBef>
                <a:spcPts val="0"/>
              </a:spcBef>
              <a:buNone/>
              <a:defRPr b="0" i="0" sz="1200" u="none" cap="none" strike="noStrike">
                <a:solidFill>
                  <a:schemeClr val="lt1"/>
                </a:solidFill>
                <a:latin typeface="Arial"/>
                <a:ea typeface="Arial"/>
                <a:cs typeface="Arial"/>
                <a:sym typeface="Arial"/>
              </a:defRPr>
            </a:lvl5pPr>
            <a:lvl6pPr indent="0" lvl="5" marL="0" marR="0" rtl="0" algn="r">
              <a:spcBef>
                <a:spcPts val="0"/>
              </a:spcBef>
              <a:buNone/>
              <a:defRPr b="0" i="0" sz="1200" u="none" cap="none" strike="noStrike">
                <a:solidFill>
                  <a:schemeClr val="lt1"/>
                </a:solidFill>
                <a:latin typeface="Arial"/>
                <a:ea typeface="Arial"/>
                <a:cs typeface="Arial"/>
                <a:sym typeface="Arial"/>
              </a:defRPr>
            </a:lvl6pPr>
            <a:lvl7pPr indent="0" lvl="6" marL="0" marR="0" rtl="0" algn="r">
              <a:spcBef>
                <a:spcPts val="0"/>
              </a:spcBef>
              <a:buNone/>
              <a:defRPr b="0" i="0" sz="1200" u="none" cap="none" strike="noStrike">
                <a:solidFill>
                  <a:schemeClr val="lt1"/>
                </a:solidFill>
                <a:latin typeface="Arial"/>
                <a:ea typeface="Arial"/>
                <a:cs typeface="Arial"/>
                <a:sym typeface="Arial"/>
              </a:defRPr>
            </a:lvl7pPr>
            <a:lvl8pPr indent="0" lvl="7" marL="0" marR="0" rtl="0" algn="r">
              <a:spcBef>
                <a:spcPts val="0"/>
              </a:spcBef>
              <a:buNone/>
              <a:defRPr b="0" i="0" sz="1200" u="none" cap="none" strike="noStrike">
                <a:solidFill>
                  <a:schemeClr val="lt1"/>
                </a:solidFill>
                <a:latin typeface="Arial"/>
                <a:ea typeface="Arial"/>
                <a:cs typeface="Arial"/>
                <a:sym typeface="Arial"/>
              </a:defRPr>
            </a:lvl8pPr>
            <a:lvl9pPr indent="0" lvl="8" marL="0" marR="0" rtl="0" algn="r">
              <a:spcBef>
                <a:spcPts val="0"/>
              </a:spcBef>
              <a:buNone/>
              <a:defRPr b="0"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4" name="Google Shape;14;p10"/>
          <p:cNvSpPr txBox="1"/>
          <p:nvPr>
            <p:ph idx="10" type="dt"/>
          </p:nvPr>
        </p:nvSpPr>
        <p:spPr>
          <a:xfrm>
            <a:off x="10703407" y="7772400"/>
            <a:ext cx="3108960" cy="457200"/>
          </a:xfrm>
          <a:prstGeom prst="rect">
            <a:avLst/>
          </a:prstGeom>
          <a:noFill/>
          <a:ln>
            <a:noFill/>
          </a:ln>
        </p:spPr>
        <p:txBody>
          <a:bodyPr anchorCtr="0" anchor="ctr" bIns="0" lIns="0" spcFirstLastPara="1" rIns="0" wrap="square" tIns="0">
            <a:noAutofit/>
          </a:bodyPr>
          <a:lstStyle>
            <a:lvl1pPr lvl="0" marR="0" rtl="0" algn="r">
              <a:spcBef>
                <a:spcPts val="0"/>
              </a:spcBef>
              <a:spcAft>
                <a:spcPts val="0"/>
              </a:spcAft>
              <a:buSzPts val="1400"/>
              <a:buNone/>
              <a:defRPr b="0" i="0" sz="12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216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16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16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16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16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16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16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16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15.png"/><Relationship Id="rId5" Type="http://schemas.openxmlformats.org/officeDocument/2006/relationships/image" Target="../media/image12.png"/><Relationship Id="rId6"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drive.google.com/file/d/1Wn251aYmxjlZfj35OeZzcTTWbspoQMbY/view" TargetMode="External"/><Relationship Id="rId4" Type="http://schemas.openxmlformats.org/officeDocument/2006/relationships/image" Target="../media/image7.jpg"/><Relationship Id="rId5" Type="http://schemas.openxmlformats.org/officeDocument/2006/relationships/hyperlink" Target="http://drive.google.com/file/d/1vD431tty3i6jfDeOCbiEev8E4fMvtUYS/view" TargetMode="External"/><Relationship Id="rId6"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
          <p:cNvSpPr txBox="1"/>
          <p:nvPr>
            <p:ph type="ctrTitle"/>
          </p:nvPr>
        </p:nvSpPr>
        <p:spPr>
          <a:xfrm>
            <a:off x="1370531" y="1836057"/>
            <a:ext cx="4687904" cy="337457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C8722E"/>
              </a:buClr>
              <a:buSzPts val="4000"/>
              <a:buFont typeface="Arial"/>
              <a:buNone/>
            </a:pPr>
            <a:r>
              <a:rPr lang="en-US" sz="4000"/>
              <a:t>New Observational Constraints for Aerosol and Aerosol-Cloud Interactions in E3SM</a:t>
            </a:r>
            <a:endParaRPr/>
          </a:p>
        </p:txBody>
      </p:sp>
      <p:sp>
        <p:nvSpPr>
          <p:cNvPr id="142" name="Google Shape;142;p1"/>
          <p:cNvSpPr txBox="1"/>
          <p:nvPr>
            <p:ph idx="10" type="dt"/>
          </p:nvPr>
        </p:nvSpPr>
        <p:spPr>
          <a:xfrm>
            <a:off x="1371600" y="5210629"/>
            <a:ext cx="4572000" cy="752764"/>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1800">
                <a:solidFill>
                  <a:srgbClr val="9C9C9E"/>
                </a:solidFill>
                <a:latin typeface="Arial"/>
                <a:ea typeface="Arial"/>
                <a:cs typeface="Arial"/>
                <a:sym typeface="Arial"/>
              </a:rPr>
              <a:t>August 8</a:t>
            </a:r>
            <a:r>
              <a:rPr baseline="30000" lang="en-US" sz="1800">
                <a:solidFill>
                  <a:srgbClr val="9C9C9E"/>
                </a:solidFill>
                <a:latin typeface="Arial"/>
                <a:ea typeface="Arial"/>
                <a:cs typeface="Arial"/>
                <a:sym typeface="Arial"/>
              </a:rPr>
              <a:t>th</a:t>
            </a:r>
            <a:r>
              <a:rPr lang="en-US" sz="1800">
                <a:solidFill>
                  <a:srgbClr val="9C9C9E"/>
                </a:solidFill>
                <a:latin typeface="Arial"/>
                <a:ea typeface="Arial"/>
                <a:cs typeface="Arial"/>
                <a:sym typeface="Arial"/>
              </a:rPr>
              <a:t>, 2024</a:t>
            </a:r>
            <a:endParaRPr/>
          </a:p>
        </p:txBody>
      </p:sp>
      <p:sp>
        <p:nvSpPr>
          <p:cNvPr id="143" name="Google Shape;143;p1"/>
          <p:cNvSpPr txBox="1"/>
          <p:nvPr/>
        </p:nvSpPr>
        <p:spPr>
          <a:xfrm>
            <a:off x="1256765" y="5891953"/>
            <a:ext cx="4801670" cy="11079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rgbClr val="000000"/>
                </a:solidFill>
                <a:latin typeface="Arial"/>
                <a:ea typeface="Arial"/>
                <a:cs typeface="Arial"/>
                <a:sym typeface="Arial"/>
              </a:rPr>
              <a:t>Matthew Christensen, Charlotte Beall, Shuaiqi Tang, Adam Varble, Yi Qin, Jerome Fast, and Po-Lun Ma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
          <p:cNvSpPr txBox="1"/>
          <p:nvPr>
            <p:ph type="title"/>
          </p:nvPr>
        </p:nvSpPr>
        <p:spPr>
          <a:xfrm>
            <a:off x="3200400" y="270935"/>
            <a:ext cx="10972800" cy="1310979"/>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C8722E"/>
              </a:buClr>
              <a:buSzPts val="3600"/>
              <a:buFont typeface="Arial"/>
              <a:buNone/>
            </a:pPr>
            <a:r>
              <a:rPr lang="en-US"/>
              <a:t>EAGLES Liquid Cloud Testbed</a:t>
            </a:r>
            <a:endParaRPr/>
          </a:p>
        </p:txBody>
      </p:sp>
      <p:pic>
        <p:nvPicPr>
          <p:cNvPr id="149" name="Google Shape;149;p2"/>
          <p:cNvPicPr preferRelativeResize="0"/>
          <p:nvPr/>
        </p:nvPicPr>
        <p:blipFill rotWithShape="1">
          <a:blip r:embed="rId3">
            <a:alphaModFix/>
          </a:blip>
          <a:srcRect b="0" l="0" r="0" t="0"/>
          <a:stretch/>
        </p:blipFill>
        <p:spPr>
          <a:xfrm>
            <a:off x="1281456" y="2239421"/>
            <a:ext cx="9219856" cy="4746873"/>
          </a:xfrm>
          <a:prstGeom prst="rect">
            <a:avLst/>
          </a:prstGeom>
          <a:noFill/>
          <a:ln cap="flat" cmpd="sng" w="9525">
            <a:solidFill>
              <a:schemeClr val="lt1"/>
            </a:solidFill>
            <a:prstDash val="solid"/>
            <a:round/>
            <a:headEnd len="sm" w="sm" type="none"/>
            <a:tailEnd len="sm" w="sm" type="none"/>
          </a:ln>
        </p:spPr>
      </p:pic>
      <p:sp>
        <p:nvSpPr>
          <p:cNvPr id="150" name="Google Shape;150;p2"/>
          <p:cNvSpPr txBox="1"/>
          <p:nvPr/>
        </p:nvSpPr>
        <p:spPr>
          <a:xfrm>
            <a:off x="10615612" y="2535366"/>
            <a:ext cx="3831908" cy="4154984"/>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200"/>
              <a:buFont typeface="Arial"/>
              <a:buChar char="•"/>
            </a:pPr>
            <a:r>
              <a:rPr lang="en-US" sz="2200">
                <a:solidFill>
                  <a:schemeClr val="dk1"/>
                </a:solidFill>
                <a:latin typeface="Arial"/>
                <a:ea typeface="Arial"/>
                <a:cs typeface="Arial"/>
                <a:sym typeface="Arial"/>
              </a:rPr>
              <a:t>Cover a wide range of cloud/meteorological regimes and aerosol conditions</a:t>
            </a:r>
            <a:endParaRPr/>
          </a:p>
          <a:p>
            <a:pPr indent="-203200" lvl="0" marL="342900" marR="0" rtl="0" algn="l">
              <a:spcBef>
                <a:spcPts val="0"/>
              </a:spcBef>
              <a:spcAft>
                <a:spcPts val="0"/>
              </a:spcAft>
              <a:buClr>
                <a:schemeClr val="dk1"/>
              </a:buClr>
              <a:buSzPts val="2200"/>
              <a:buFont typeface="Arial"/>
              <a:buNone/>
            </a:pPr>
            <a:r>
              <a:t/>
            </a:r>
            <a:endParaRPr sz="22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200"/>
              <a:buFont typeface="Arial"/>
              <a:buChar char="•"/>
            </a:pPr>
            <a:r>
              <a:rPr lang="en-US" sz="2200">
                <a:solidFill>
                  <a:schemeClr val="dk1"/>
                </a:solidFill>
                <a:latin typeface="Arial"/>
                <a:ea typeface="Arial"/>
                <a:cs typeface="Arial"/>
                <a:sym typeface="Arial"/>
              </a:rPr>
              <a:t>Abundant observational data</a:t>
            </a:r>
            <a:endParaRPr/>
          </a:p>
          <a:p>
            <a:pPr indent="-203200" lvl="0" marL="342900" marR="0" rtl="0" algn="l">
              <a:spcBef>
                <a:spcPts val="0"/>
              </a:spcBef>
              <a:spcAft>
                <a:spcPts val="0"/>
              </a:spcAft>
              <a:buClr>
                <a:schemeClr val="dk1"/>
              </a:buClr>
              <a:buSzPts val="2200"/>
              <a:buFont typeface="Arial"/>
              <a:buNone/>
            </a:pPr>
            <a:r>
              <a:t/>
            </a:r>
            <a:endParaRPr sz="22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200"/>
              <a:buFont typeface="Arial"/>
              <a:buChar char="•"/>
            </a:pPr>
            <a:r>
              <a:rPr lang="en-US" sz="2200">
                <a:solidFill>
                  <a:schemeClr val="dk1"/>
                </a:solidFill>
                <a:latin typeface="Arial"/>
                <a:ea typeface="Arial"/>
                <a:cs typeface="Arial"/>
                <a:sym typeface="Arial"/>
              </a:rPr>
              <a:t>Combine E3SM-RRM, LES, and observational data for model evaluation and analysis</a:t>
            </a:r>
            <a:endParaRPr sz="1800">
              <a:solidFill>
                <a:schemeClr val="dk1"/>
              </a:solidFill>
              <a:latin typeface="Arial"/>
              <a:ea typeface="Arial"/>
              <a:cs typeface="Arial"/>
              <a:sym typeface="Arial"/>
            </a:endParaRPr>
          </a:p>
        </p:txBody>
      </p:sp>
      <p:pic>
        <p:nvPicPr>
          <p:cNvPr id="151" name="Google Shape;151;p2"/>
          <p:cNvPicPr preferRelativeResize="0"/>
          <p:nvPr/>
        </p:nvPicPr>
        <p:blipFill rotWithShape="1">
          <a:blip r:embed="rId4">
            <a:alphaModFix/>
          </a:blip>
          <a:srcRect b="-33720" l="0" r="0" t="0"/>
          <a:stretch/>
        </p:blipFill>
        <p:spPr>
          <a:xfrm>
            <a:off x="5358271" y="6690350"/>
            <a:ext cx="5071601" cy="29594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3"/>
          <p:cNvSpPr txBox="1"/>
          <p:nvPr>
            <p:ph type="title"/>
          </p:nvPr>
        </p:nvSpPr>
        <p:spPr>
          <a:xfrm>
            <a:off x="2943224" y="253179"/>
            <a:ext cx="11229975" cy="1310979"/>
          </a:xfrm>
          <a:prstGeom prst="rect">
            <a:avLst/>
          </a:prstGeom>
          <a:solidFill>
            <a:schemeClr val="lt1"/>
          </a:solid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C8722E"/>
              </a:buClr>
              <a:buSzPts val="3600"/>
              <a:buFont typeface="Helvetica Neue"/>
              <a:buNone/>
            </a:pPr>
            <a:r>
              <a:rPr lang="en-US">
                <a:latin typeface="Helvetica Neue"/>
                <a:ea typeface="Helvetica Neue"/>
                <a:cs typeface="Helvetica Neue"/>
                <a:sym typeface="Helvetica Neue"/>
              </a:rPr>
              <a:t>Earth System Model Aerosol–Cloud Diagnostics </a:t>
            </a:r>
            <a:br>
              <a:rPr lang="en-US">
                <a:latin typeface="Helvetica Neue"/>
                <a:ea typeface="Helvetica Neue"/>
                <a:cs typeface="Helvetica Neue"/>
                <a:sym typeface="Helvetica Neue"/>
              </a:rPr>
            </a:br>
            <a:r>
              <a:rPr lang="en-US">
                <a:latin typeface="Helvetica Neue"/>
                <a:ea typeface="Helvetica Neue"/>
                <a:cs typeface="Helvetica Neue"/>
                <a:sym typeface="Helvetica Neue"/>
              </a:rPr>
              <a:t>(ESMAC Diags) package</a:t>
            </a:r>
            <a:br>
              <a:rPr lang="en-US">
                <a:latin typeface="Helvetica Neue"/>
                <a:ea typeface="Helvetica Neue"/>
                <a:cs typeface="Helvetica Neue"/>
                <a:sym typeface="Helvetica Neue"/>
              </a:rPr>
            </a:br>
            <a:r>
              <a:rPr i="1" lang="en-US" sz="2400">
                <a:latin typeface="Helvetica Neue"/>
                <a:ea typeface="Helvetica Neue"/>
                <a:cs typeface="Helvetica Neue"/>
                <a:sym typeface="Helvetica Neue"/>
              </a:rPr>
              <a:t>Tang et al., 2022; 2023, GMD</a:t>
            </a:r>
            <a:endParaRPr i="1" sz="2400"/>
          </a:p>
        </p:txBody>
      </p:sp>
      <p:sp>
        <p:nvSpPr>
          <p:cNvPr id="158" name="Google Shape;158;p3"/>
          <p:cNvSpPr txBox="1"/>
          <p:nvPr/>
        </p:nvSpPr>
        <p:spPr>
          <a:xfrm>
            <a:off x="1278384" y="1741965"/>
            <a:ext cx="5692432" cy="63401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u="sng">
                <a:solidFill>
                  <a:schemeClr val="dk1"/>
                </a:solidFill>
                <a:latin typeface="Helvetica Neue"/>
                <a:ea typeface="Helvetica Neue"/>
                <a:cs typeface="Helvetica Neue"/>
                <a:sym typeface="Helvetica Neue"/>
              </a:rPr>
              <a:t>Motivation</a:t>
            </a:r>
            <a:r>
              <a:rPr lang="en-US" sz="1800">
                <a:solidFill>
                  <a:schemeClr val="dk1"/>
                </a:solidFill>
                <a:latin typeface="Helvetica Neue"/>
                <a:ea typeface="Helvetica Neue"/>
                <a:cs typeface="Helvetica Neue"/>
                <a:sym typeface="Helvetica Neue"/>
              </a:rPr>
              <a:t>: The </a:t>
            </a:r>
            <a:r>
              <a:rPr i="1" lang="en-US" sz="1800">
                <a:solidFill>
                  <a:schemeClr val="dk1"/>
                </a:solidFill>
                <a:latin typeface="Helvetica Neue"/>
                <a:ea typeface="Helvetica Neue"/>
                <a:cs typeface="Helvetica Neue"/>
                <a:sym typeface="Helvetica Neue"/>
              </a:rPr>
              <a:t>ESMAC Diags package was developed to facilitate routine evaluation</a:t>
            </a:r>
            <a:r>
              <a:rPr lang="en-US" sz="1800">
                <a:solidFill>
                  <a:schemeClr val="dk1"/>
                </a:solidFill>
                <a:latin typeface="Helvetica Neue"/>
                <a:ea typeface="Helvetica Neue"/>
                <a:cs typeface="Helvetica Neue"/>
                <a:sym typeface="Helvetica Neue"/>
              </a:rPr>
              <a:t> </a:t>
            </a:r>
            <a:r>
              <a:rPr i="1" lang="en-US" sz="1800">
                <a:solidFill>
                  <a:schemeClr val="dk1"/>
                </a:solidFill>
                <a:latin typeface="Helvetica Neue"/>
                <a:ea typeface="Helvetica Neue"/>
                <a:cs typeface="Helvetica Neue"/>
                <a:sym typeface="Helvetica Neue"/>
              </a:rPr>
              <a:t>of aerosols, clouds, and ACIs simulated in the Energy</a:t>
            </a:r>
            <a:r>
              <a:rPr lang="en-US" sz="1800">
                <a:solidFill>
                  <a:schemeClr val="dk1"/>
                </a:solidFill>
                <a:latin typeface="Helvetica Neue"/>
                <a:ea typeface="Helvetica Neue"/>
                <a:cs typeface="Helvetica Neue"/>
                <a:sym typeface="Helvetica Neue"/>
              </a:rPr>
              <a:t> </a:t>
            </a:r>
            <a:r>
              <a:rPr i="1" lang="en-US" sz="1800">
                <a:solidFill>
                  <a:schemeClr val="dk1"/>
                </a:solidFill>
                <a:latin typeface="Helvetica Neue"/>
                <a:ea typeface="Helvetica Neue"/>
                <a:cs typeface="Helvetica Neue"/>
                <a:sym typeface="Helvetica Neue"/>
              </a:rPr>
              <a:t>Exascale Earth System Model (E3SM) from the US Department</a:t>
            </a:r>
            <a:r>
              <a:rPr lang="en-US" sz="1800">
                <a:solidFill>
                  <a:schemeClr val="dk1"/>
                </a:solidFill>
                <a:latin typeface="Helvetica Neue"/>
                <a:ea typeface="Helvetica Neue"/>
                <a:cs typeface="Helvetica Neue"/>
                <a:sym typeface="Helvetica Neue"/>
              </a:rPr>
              <a:t> </a:t>
            </a:r>
            <a:r>
              <a:rPr i="1" lang="en-US" sz="1800">
                <a:solidFill>
                  <a:schemeClr val="dk1"/>
                </a:solidFill>
                <a:latin typeface="Helvetica Neue"/>
                <a:ea typeface="Helvetica Neue"/>
                <a:cs typeface="Helvetica Neue"/>
                <a:sym typeface="Helvetica Neue"/>
              </a:rPr>
              <a:t>of Energy (DOE).</a:t>
            </a:r>
            <a:endParaRPr/>
          </a:p>
          <a:p>
            <a:pPr indent="0" lvl="0" marL="0" marR="0" rtl="0" algn="l">
              <a:spcBef>
                <a:spcPts val="0"/>
              </a:spcBef>
              <a:spcAft>
                <a:spcPts val="0"/>
              </a:spcAft>
              <a:buNone/>
            </a:pPr>
            <a:r>
              <a:t/>
            </a:r>
            <a:endParaRPr sz="2200" u="sng">
              <a:solidFill>
                <a:schemeClr val="dk1"/>
              </a:solidFill>
              <a:latin typeface="Helvetica Neue"/>
              <a:ea typeface="Helvetica Neue"/>
              <a:cs typeface="Helvetica Neue"/>
              <a:sym typeface="Helvetica Neue"/>
            </a:endParaRPr>
          </a:p>
          <a:p>
            <a:pPr indent="0" lvl="0" marL="0" marR="0" rtl="0" algn="l">
              <a:spcBef>
                <a:spcPts val="0"/>
              </a:spcBef>
              <a:spcAft>
                <a:spcPts val="0"/>
              </a:spcAft>
              <a:buNone/>
            </a:pPr>
            <a:r>
              <a:rPr lang="en-US" sz="2200" u="sng">
                <a:solidFill>
                  <a:schemeClr val="dk1"/>
                </a:solidFill>
                <a:latin typeface="Helvetica Neue"/>
                <a:ea typeface="Helvetica Neue"/>
                <a:cs typeface="Helvetica Neue"/>
                <a:sym typeface="Helvetica Neue"/>
              </a:rPr>
              <a:t>Dataset</a:t>
            </a:r>
            <a:r>
              <a:rPr lang="en-US" sz="1800">
                <a:solidFill>
                  <a:schemeClr val="dk1"/>
                </a:solidFill>
                <a:latin typeface="Helvetica Neue"/>
                <a:ea typeface="Helvetica Neue"/>
                <a:cs typeface="Helvetica Neue"/>
                <a:sym typeface="Helvetica Neue"/>
              </a:rPr>
              <a:t>:</a:t>
            </a:r>
            <a:endParaRPr/>
          </a:p>
          <a:p>
            <a:pPr indent="-342900" lvl="0" marL="342900" marR="0" rtl="0" algn="l">
              <a:spcBef>
                <a:spcPts val="0"/>
              </a:spcBef>
              <a:spcAft>
                <a:spcPts val="0"/>
              </a:spcAft>
              <a:buClr>
                <a:schemeClr val="dk1"/>
              </a:buClr>
              <a:buSzPts val="1800"/>
              <a:buFont typeface="Helvetica Neue"/>
              <a:buAutoNum type="arabicPeriod"/>
            </a:pPr>
            <a:r>
              <a:rPr lang="en-US" sz="1800">
                <a:solidFill>
                  <a:schemeClr val="dk1"/>
                </a:solidFill>
                <a:latin typeface="Helvetica Neue"/>
                <a:ea typeface="Helvetica Neue"/>
                <a:cs typeface="Helvetica Neue"/>
                <a:sym typeface="Helvetica Neue"/>
              </a:rPr>
              <a:t>Field campaigns</a:t>
            </a:r>
            <a:endParaRPr/>
          </a:p>
          <a:p>
            <a:pPr indent="-285749" lvl="1" marL="834389" marR="0" rtl="0" algn="l">
              <a:spcBef>
                <a:spcPts val="0"/>
              </a:spcBef>
              <a:spcAft>
                <a:spcPts val="0"/>
              </a:spcAft>
              <a:buClr>
                <a:schemeClr val="dk1"/>
              </a:buClr>
              <a:buSzPts val="1400"/>
              <a:buFont typeface="Arial"/>
              <a:buChar char="•"/>
            </a:pPr>
            <a:r>
              <a:rPr b="0" i="0" lang="en-US" sz="1400" u="none" cap="none" strike="noStrike">
                <a:solidFill>
                  <a:schemeClr val="dk1"/>
                </a:solidFill>
                <a:latin typeface="Helvetica Neue"/>
                <a:ea typeface="Helvetica Neue"/>
                <a:cs typeface="Helvetica Neue"/>
                <a:sym typeface="Helvetica Neue"/>
              </a:rPr>
              <a:t>HI-SCALE, ACE-ENA, MAGIC, CSET, MARCUS, SOCRATES</a:t>
            </a:r>
            <a:endParaRPr/>
          </a:p>
          <a:p>
            <a:pPr indent="-342900" lvl="0" marL="342900" marR="0" rtl="0" algn="l">
              <a:spcBef>
                <a:spcPts val="0"/>
              </a:spcBef>
              <a:spcAft>
                <a:spcPts val="0"/>
              </a:spcAft>
              <a:buClr>
                <a:schemeClr val="dk1"/>
              </a:buClr>
              <a:buSzPts val="1800"/>
              <a:buFont typeface="Helvetica Neue"/>
              <a:buAutoNum type="arabicPeriod"/>
            </a:pPr>
            <a:r>
              <a:rPr lang="en-US" sz="1800">
                <a:solidFill>
                  <a:schemeClr val="dk1"/>
                </a:solidFill>
                <a:latin typeface="Helvetica Neue"/>
                <a:ea typeface="Helvetica Neue"/>
                <a:cs typeface="Helvetica Neue"/>
                <a:sym typeface="Helvetica Neue"/>
              </a:rPr>
              <a:t>Satellite observations</a:t>
            </a:r>
            <a:endParaRPr/>
          </a:p>
          <a:p>
            <a:pPr indent="-342899" lvl="1" marL="891539" marR="0" rtl="0" algn="l">
              <a:spcBef>
                <a:spcPts val="0"/>
              </a:spcBef>
              <a:spcAft>
                <a:spcPts val="0"/>
              </a:spcAft>
              <a:buClr>
                <a:schemeClr val="dk1"/>
              </a:buClr>
              <a:buSzPts val="1400"/>
              <a:buFont typeface="Arial"/>
              <a:buChar char="•"/>
            </a:pPr>
            <a:r>
              <a:rPr b="0" i="0" lang="en-US" sz="1400" u="none" cap="none" strike="noStrike">
                <a:solidFill>
                  <a:schemeClr val="dk1"/>
                </a:solidFill>
                <a:latin typeface="Helvetica Neue"/>
                <a:ea typeface="Helvetica Neue"/>
                <a:cs typeface="Helvetica Neue"/>
                <a:sym typeface="Helvetica Neue"/>
              </a:rPr>
              <a:t>Geostationary (VISST algorithm)</a:t>
            </a:r>
            <a:endParaRPr/>
          </a:p>
          <a:p>
            <a:pPr indent="-342900" lvl="0" marL="342900" marR="0" rtl="0" algn="l">
              <a:spcBef>
                <a:spcPts val="0"/>
              </a:spcBef>
              <a:spcAft>
                <a:spcPts val="0"/>
              </a:spcAft>
              <a:buClr>
                <a:schemeClr val="dk1"/>
              </a:buClr>
              <a:buSzPts val="1800"/>
              <a:buFont typeface="Helvetica Neue"/>
              <a:buAutoNum type="arabicPeriod"/>
            </a:pPr>
            <a:r>
              <a:rPr lang="en-US" sz="1800">
                <a:solidFill>
                  <a:schemeClr val="dk1"/>
                </a:solidFill>
                <a:latin typeface="Helvetica Neue"/>
                <a:ea typeface="Helvetica Neue"/>
                <a:cs typeface="Helvetica Neue"/>
                <a:sym typeface="Helvetica Neue"/>
              </a:rPr>
              <a:t>Permanent ARM sites</a:t>
            </a:r>
            <a:endParaRPr/>
          </a:p>
          <a:p>
            <a:pPr indent="-342900" lvl="0" marL="342900" marR="0" rtl="0" algn="l">
              <a:spcBef>
                <a:spcPts val="0"/>
              </a:spcBef>
              <a:spcAft>
                <a:spcPts val="0"/>
              </a:spcAft>
              <a:buClr>
                <a:schemeClr val="dk1"/>
              </a:buClr>
              <a:buSzPts val="1800"/>
              <a:buFont typeface="Helvetica Neue"/>
              <a:buAutoNum type="arabicPeriod"/>
            </a:pPr>
            <a:r>
              <a:rPr lang="en-US" sz="1800">
                <a:solidFill>
                  <a:schemeClr val="dk1"/>
                </a:solidFill>
                <a:latin typeface="Helvetica Neue"/>
                <a:ea typeface="Helvetica Neue"/>
                <a:cs typeface="Helvetica Neue"/>
                <a:sym typeface="Helvetica Neue"/>
              </a:rPr>
              <a:t>Ship – MAGIC &amp; MARCUS</a:t>
            </a:r>
            <a:endParaRPr/>
          </a:p>
          <a:p>
            <a:pPr indent="-228600" lvl="0" marL="342900" marR="0" rtl="0" algn="l">
              <a:spcBef>
                <a:spcPts val="0"/>
              </a:spcBef>
              <a:spcAft>
                <a:spcPts val="0"/>
              </a:spcAft>
              <a:buClr>
                <a:schemeClr val="dk1"/>
              </a:buClr>
              <a:buSzPts val="1800"/>
              <a:buFont typeface="Arial"/>
              <a:buNone/>
            </a:pPr>
            <a:r>
              <a:t/>
            </a:r>
            <a:endParaRPr sz="1800">
              <a:solidFill>
                <a:schemeClr val="dk1"/>
              </a:solidFill>
              <a:latin typeface="Helvetica Neue"/>
              <a:ea typeface="Helvetica Neue"/>
              <a:cs typeface="Helvetica Neue"/>
              <a:sym typeface="Helvetica Neue"/>
            </a:endParaRPr>
          </a:p>
          <a:p>
            <a:pPr indent="0" lvl="0" marL="0" marR="0" rtl="0" algn="l">
              <a:spcBef>
                <a:spcPts val="0"/>
              </a:spcBef>
              <a:spcAft>
                <a:spcPts val="0"/>
              </a:spcAft>
              <a:buNone/>
            </a:pPr>
            <a:r>
              <a:rPr lang="en-US" sz="2200" u="sng">
                <a:solidFill>
                  <a:schemeClr val="dk1"/>
                </a:solidFill>
                <a:latin typeface="Helvetica Neue"/>
                <a:ea typeface="Helvetica Neue"/>
                <a:cs typeface="Helvetica Neue"/>
                <a:sym typeface="Helvetica Neue"/>
              </a:rPr>
              <a:t>Geographical regions</a:t>
            </a:r>
            <a:endParaRPr/>
          </a:p>
          <a:p>
            <a:pPr indent="-342900" lvl="0" marL="342900" marR="0" rtl="0" algn="l">
              <a:spcBef>
                <a:spcPts val="0"/>
              </a:spcBef>
              <a:spcAft>
                <a:spcPts val="0"/>
              </a:spcAft>
              <a:buClr>
                <a:schemeClr val="dk1"/>
              </a:buClr>
              <a:buSzPts val="1400"/>
              <a:buFont typeface="Arial"/>
              <a:buChar char="•"/>
            </a:pPr>
            <a:r>
              <a:rPr lang="en-US" sz="1400">
                <a:solidFill>
                  <a:schemeClr val="dk1"/>
                </a:solidFill>
                <a:latin typeface="Helvetica Neue"/>
                <a:ea typeface="Helvetica Neue"/>
                <a:cs typeface="Helvetica Neue"/>
                <a:sym typeface="Helvetica Neue"/>
              </a:rPr>
              <a:t>Eastern North Atlantic (ENA)</a:t>
            </a:r>
            <a:endParaRPr/>
          </a:p>
          <a:p>
            <a:pPr indent="-342900" lvl="0" marL="342900" marR="0" rtl="0" algn="l">
              <a:spcBef>
                <a:spcPts val="0"/>
              </a:spcBef>
              <a:spcAft>
                <a:spcPts val="0"/>
              </a:spcAft>
              <a:buClr>
                <a:schemeClr val="dk1"/>
              </a:buClr>
              <a:buSzPts val="1400"/>
              <a:buFont typeface="Arial"/>
              <a:buChar char="•"/>
            </a:pPr>
            <a:r>
              <a:rPr lang="en-US" sz="1400">
                <a:solidFill>
                  <a:schemeClr val="dk1"/>
                </a:solidFill>
                <a:latin typeface="Helvetica Neue"/>
                <a:ea typeface="Helvetica Neue"/>
                <a:cs typeface="Helvetica Neue"/>
                <a:sym typeface="Helvetica Neue"/>
              </a:rPr>
              <a:t>Central US</a:t>
            </a:r>
            <a:endParaRPr/>
          </a:p>
          <a:p>
            <a:pPr indent="-342900" lvl="0" marL="342900" marR="0" rtl="0" algn="l">
              <a:spcBef>
                <a:spcPts val="0"/>
              </a:spcBef>
              <a:spcAft>
                <a:spcPts val="0"/>
              </a:spcAft>
              <a:buClr>
                <a:schemeClr val="dk1"/>
              </a:buClr>
              <a:buSzPts val="1400"/>
              <a:buFont typeface="Arial"/>
              <a:buChar char="•"/>
            </a:pPr>
            <a:r>
              <a:rPr lang="en-US" sz="1400">
                <a:solidFill>
                  <a:schemeClr val="dk1"/>
                </a:solidFill>
                <a:latin typeface="Helvetica Neue"/>
                <a:ea typeface="Helvetica Neue"/>
                <a:cs typeface="Helvetica Neue"/>
                <a:sym typeface="Helvetica Neue"/>
              </a:rPr>
              <a:t>Northeastern Pacific</a:t>
            </a:r>
            <a:endParaRPr/>
          </a:p>
          <a:p>
            <a:pPr indent="-342900" lvl="0" marL="342900" marR="0" rtl="0" algn="l">
              <a:spcBef>
                <a:spcPts val="0"/>
              </a:spcBef>
              <a:spcAft>
                <a:spcPts val="0"/>
              </a:spcAft>
              <a:buClr>
                <a:schemeClr val="dk1"/>
              </a:buClr>
              <a:buSzPts val="1400"/>
              <a:buFont typeface="Arial"/>
              <a:buChar char="•"/>
            </a:pPr>
            <a:r>
              <a:rPr lang="en-US" sz="1400">
                <a:solidFill>
                  <a:schemeClr val="dk1"/>
                </a:solidFill>
                <a:latin typeface="Helvetica Neue"/>
                <a:ea typeface="Helvetica Neue"/>
                <a:cs typeface="Helvetica Neue"/>
                <a:sym typeface="Helvetica Neue"/>
              </a:rPr>
              <a:t>Southern Ocean</a:t>
            </a:r>
            <a:endParaRPr/>
          </a:p>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a:p>
            <a:pPr indent="0" lvl="0" marL="0" marR="0" rtl="0" algn="l">
              <a:spcBef>
                <a:spcPts val="0"/>
              </a:spcBef>
              <a:spcAft>
                <a:spcPts val="0"/>
              </a:spcAft>
              <a:buNone/>
            </a:pPr>
            <a:r>
              <a:rPr lang="en-US" sz="2200" u="sng">
                <a:solidFill>
                  <a:schemeClr val="dk1"/>
                </a:solidFill>
                <a:latin typeface="Helvetica Neue"/>
                <a:ea typeface="Helvetica Neue"/>
                <a:cs typeface="Helvetica Neue"/>
                <a:sym typeface="Helvetica Neue"/>
              </a:rPr>
              <a:t>Cloud regimes</a:t>
            </a:r>
            <a:r>
              <a:rPr lang="en-US" sz="1800">
                <a:solidFill>
                  <a:schemeClr val="dk1"/>
                </a:solidFill>
                <a:latin typeface="Helvetica Neue"/>
                <a:ea typeface="Helvetica Neue"/>
                <a:cs typeface="Helvetica Neue"/>
                <a:sym typeface="Helvetica Neue"/>
              </a:rPr>
              <a:t>: Frequent liquid- or mixed-phase clouds with extensive measurements.</a:t>
            </a:r>
            <a:endParaRPr/>
          </a:p>
        </p:txBody>
      </p:sp>
      <p:pic>
        <p:nvPicPr>
          <p:cNvPr descr="A map of the world&#10;&#10;Description automatically generated" id="159" name="Google Shape;159;p3"/>
          <p:cNvPicPr preferRelativeResize="0"/>
          <p:nvPr/>
        </p:nvPicPr>
        <p:blipFill rotWithShape="1">
          <a:blip r:embed="rId3">
            <a:alphaModFix/>
          </a:blip>
          <a:srcRect b="0" l="0" r="0" t="0"/>
          <a:stretch/>
        </p:blipFill>
        <p:spPr>
          <a:xfrm>
            <a:off x="6768276" y="2086350"/>
            <a:ext cx="7772400" cy="3822375"/>
          </a:xfrm>
          <a:prstGeom prst="rect">
            <a:avLst/>
          </a:prstGeom>
          <a:noFill/>
          <a:ln>
            <a:noFill/>
          </a:ln>
        </p:spPr>
      </p:pic>
      <p:sp>
        <p:nvSpPr>
          <p:cNvPr id="160" name="Google Shape;160;p3"/>
          <p:cNvSpPr txBox="1"/>
          <p:nvPr/>
        </p:nvSpPr>
        <p:spPr>
          <a:xfrm>
            <a:off x="7225476" y="7287099"/>
            <a:ext cx="731520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u="sng">
                <a:solidFill>
                  <a:schemeClr val="dk1"/>
                </a:solidFill>
                <a:latin typeface="Arial"/>
                <a:ea typeface="Arial"/>
                <a:cs typeface="Arial"/>
                <a:sym typeface="Arial"/>
              </a:rPr>
              <a:t>Statistical Outputs: </a:t>
            </a:r>
            <a:r>
              <a:rPr lang="en-US" sz="1800">
                <a:solidFill>
                  <a:schemeClr val="dk1"/>
                </a:solidFill>
                <a:latin typeface="Arial"/>
                <a:ea typeface="Arial"/>
                <a:cs typeface="Arial"/>
                <a:sym typeface="Arial"/>
              </a:rPr>
              <a:t>Single-variable &amp; multivariable diagnostics, Percentiles, Histograms, Joint-histograms, Heatmaps</a:t>
            </a:r>
            <a:endParaRPr/>
          </a:p>
        </p:txBody>
      </p:sp>
      <p:sp>
        <p:nvSpPr>
          <p:cNvPr id="161" name="Google Shape;161;p3"/>
          <p:cNvSpPr txBox="1"/>
          <p:nvPr/>
        </p:nvSpPr>
        <p:spPr>
          <a:xfrm>
            <a:off x="7225476" y="6076974"/>
            <a:ext cx="7315200" cy="98488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u="sng">
                <a:solidFill>
                  <a:schemeClr val="dk1"/>
                </a:solidFill>
                <a:latin typeface="Arial"/>
                <a:ea typeface="Arial"/>
                <a:cs typeface="Arial"/>
                <a:sym typeface="Arial"/>
              </a:rPr>
              <a:t>Measuremnts:</a:t>
            </a:r>
            <a:r>
              <a:rPr lang="en-US" sz="2200">
                <a:solidFill>
                  <a:schemeClr val="dk1"/>
                </a:solidFill>
                <a:latin typeface="Arial"/>
                <a:ea typeface="Arial"/>
                <a:cs typeface="Arial"/>
                <a:sym typeface="Arial"/>
              </a:rPr>
              <a:t> </a:t>
            </a:r>
            <a:r>
              <a:rPr lang="en-US" sz="1800">
                <a:solidFill>
                  <a:schemeClr val="dk1"/>
                </a:solidFill>
                <a:latin typeface="Arial"/>
                <a:ea typeface="Arial"/>
                <a:cs typeface="Arial"/>
                <a:sym typeface="Arial"/>
              </a:rPr>
              <a:t>Meteorology, aerosol size distribution, composition, and CCN, cloud properties (droplet size, concentration, geometrical thickness), TOA radiation.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4"/>
          <p:cNvSpPr txBox="1"/>
          <p:nvPr>
            <p:ph type="title"/>
          </p:nvPr>
        </p:nvSpPr>
        <p:spPr>
          <a:xfrm>
            <a:off x="2880421" y="205165"/>
            <a:ext cx="10612755" cy="1310979"/>
          </a:xfrm>
          <a:prstGeom prst="rect">
            <a:avLst/>
          </a:prstGeom>
          <a:solidFill>
            <a:schemeClr val="lt1"/>
          </a:solid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C8722E"/>
              </a:buClr>
              <a:buSzPts val="3600"/>
              <a:buFont typeface="Helvetica Neue"/>
              <a:buNone/>
            </a:pPr>
            <a:r>
              <a:rPr lang="en-US">
                <a:latin typeface="Helvetica Neue"/>
                <a:ea typeface="Helvetica Neue"/>
                <a:cs typeface="Helvetica Neue"/>
                <a:sym typeface="Helvetica Neue"/>
              </a:rPr>
              <a:t>ESMAC Diags provides insights into E3SM state and process deficiencies</a:t>
            </a:r>
            <a:br>
              <a:rPr lang="en-US">
                <a:latin typeface="Helvetica Neue"/>
                <a:ea typeface="Helvetica Neue"/>
                <a:cs typeface="Helvetica Neue"/>
                <a:sym typeface="Helvetica Neue"/>
              </a:rPr>
            </a:br>
            <a:r>
              <a:rPr i="1" lang="en-US" sz="2400">
                <a:latin typeface="Helvetica Neue"/>
                <a:ea typeface="Helvetica Neue"/>
                <a:cs typeface="Helvetica Neue"/>
                <a:sym typeface="Helvetica Neue"/>
              </a:rPr>
              <a:t>Tang et al., 2022; 2023, GMD</a:t>
            </a:r>
            <a:endParaRPr sz="2400"/>
          </a:p>
        </p:txBody>
      </p:sp>
      <p:grpSp>
        <p:nvGrpSpPr>
          <p:cNvPr id="168" name="Google Shape;168;p4"/>
          <p:cNvGrpSpPr/>
          <p:nvPr/>
        </p:nvGrpSpPr>
        <p:grpSpPr>
          <a:xfrm>
            <a:off x="151902" y="5665567"/>
            <a:ext cx="14135599" cy="2529743"/>
            <a:chOff x="151902" y="5665567"/>
            <a:chExt cx="14135599" cy="2529743"/>
          </a:xfrm>
        </p:grpSpPr>
        <p:sp>
          <p:nvSpPr>
            <p:cNvPr id="169" name="Google Shape;169;p4"/>
            <p:cNvSpPr txBox="1"/>
            <p:nvPr/>
          </p:nvSpPr>
          <p:spPr>
            <a:xfrm>
              <a:off x="8924995" y="6191774"/>
              <a:ext cx="5362506" cy="1477328"/>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Helvetica Neue"/>
                  <a:ea typeface="Helvetica Neue"/>
                  <a:cs typeface="Helvetica Neue"/>
                  <a:sym typeface="Helvetica Neue"/>
                </a:rPr>
                <a:t>But… coupling of aerosol &amp; cloud number concentrations is too strong.</a:t>
              </a:r>
              <a:endParaRPr/>
            </a:p>
            <a:p>
              <a:pPr indent="-285749" lvl="1" marL="834389" marR="0" rtl="0" algn="l">
                <a:spcBef>
                  <a:spcPts val="0"/>
                </a:spcBef>
                <a:spcAft>
                  <a:spcPts val="0"/>
                </a:spcAft>
                <a:buClr>
                  <a:schemeClr val="dk1"/>
                </a:buClr>
                <a:buSzPts val="1800"/>
                <a:buFont typeface="Arial"/>
                <a:buChar char="•"/>
              </a:pPr>
              <a:r>
                <a:rPr b="0" i="0" lang="en-US" sz="1800" u="none" cap="none" strike="noStrike">
                  <a:solidFill>
                    <a:schemeClr val="dk1"/>
                  </a:solidFill>
                  <a:latin typeface="Helvetica Neue"/>
                  <a:ea typeface="Helvetica Neue"/>
                  <a:cs typeface="Helvetica Neue"/>
                  <a:sym typeface="Helvetica Neue"/>
                </a:rPr>
                <a:t>Bias in processes which control </a:t>
              </a:r>
              <a:r>
                <a:rPr b="1" i="0" lang="en-US" sz="1800" u="none" cap="none" strike="noStrike">
                  <a:solidFill>
                    <a:schemeClr val="dk1"/>
                  </a:solidFill>
                  <a:latin typeface="Helvetica Neue"/>
                  <a:ea typeface="Helvetica Neue"/>
                  <a:cs typeface="Helvetica Neue"/>
                  <a:sym typeface="Helvetica Neue"/>
                </a:rPr>
                <a:t>aerosol activation</a:t>
              </a:r>
              <a:r>
                <a:rPr b="0" i="0" lang="en-US" sz="1800" u="none" cap="none" strike="noStrike">
                  <a:solidFill>
                    <a:schemeClr val="dk1"/>
                  </a:solidFill>
                  <a:latin typeface="Helvetica Neue"/>
                  <a:ea typeface="Helvetica Neue"/>
                  <a:cs typeface="Helvetica Neue"/>
                  <a:sym typeface="Helvetica Neue"/>
                </a:rPr>
                <a:t>.</a:t>
              </a:r>
              <a:endParaRPr/>
            </a:p>
            <a:p>
              <a:pPr indent="-171449" lvl="1" marL="834389" marR="0" rtl="0" algn="l">
                <a:spcBef>
                  <a:spcPts val="0"/>
                </a:spcBef>
                <a:spcAft>
                  <a:spcPts val="0"/>
                </a:spcAft>
                <a:buClr>
                  <a:schemeClr val="dk1"/>
                </a:buClr>
                <a:buSzPts val="1800"/>
                <a:buFont typeface="Arial"/>
                <a:buNone/>
              </a:pPr>
              <a:r>
                <a:t/>
              </a:r>
              <a:endParaRPr b="0" i="0" sz="1800" u="none" cap="none" strike="noStrike">
                <a:solidFill>
                  <a:schemeClr val="dk1"/>
                </a:solidFill>
                <a:latin typeface="Helvetica Neue"/>
                <a:ea typeface="Helvetica Neue"/>
                <a:cs typeface="Helvetica Neue"/>
                <a:sym typeface="Helvetica Neue"/>
              </a:endParaRPr>
            </a:p>
          </p:txBody>
        </p:sp>
        <p:pic>
          <p:nvPicPr>
            <p:cNvPr id="170" name="Google Shape;170;p4"/>
            <p:cNvPicPr preferRelativeResize="0"/>
            <p:nvPr/>
          </p:nvPicPr>
          <p:blipFill rotWithShape="1">
            <a:blip r:embed="rId3">
              <a:alphaModFix/>
            </a:blip>
            <a:srcRect b="0" l="0" r="0" t="3732"/>
            <a:stretch/>
          </p:blipFill>
          <p:spPr>
            <a:xfrm>
              <a:off x="151902" y="5665567"/>
              <a:ext cx="7772400" cy="2529743"/>
            </a:xfrm>
            <a:prstGeom prst="rect">
              <a:avLst/>
            </a:prstGeom>
            <a:noFill/>
            <a:ln>
              <a:noFill/>
            </a:ln>
          </p:spPr>
        </p:pic>
      </p:grpSp>
      <p:grpSp>
        <p:nvGrpSpPr>
          <p:cNvPr id="171" name="Google Shape;171;p4"/>
          <p:cNvGrpSpPr/>
          <p:nvPr/>
        </p:nvGrpSpPr>
        <p:grpSpPr>
          <a:xfrm>
            <a:off x="151902" y="1530354"/>
            <a:ext cx="8271661" cy="3870224"/>
            <a:chOff x="151902" y="1530354"/>
            <a:chExt cx="8271661" cy="3870224"/>
          </a:xfrm>
        </p:grpSpPr>
        <p:pic>
          <p:nvPicPr>
            <p:cNvPr descr="A graph of different types of data&#10;&#10;Description automatically generated" id="172" name="Google Shape;172;p4"/>
            <p:cNvPicPr preferRelativeResize="0"/>
            <p:nvPr/>
          </p:nvPicPr>
          <p:blipFill rotWithShape="1">
            <a:blip r:embed="rId4">
              <a:alphaModFix/>
            </a:blip>
            <a:srcRect b="0" l="0" r="0" t="0"/>
            <a:stretch/>
          </p:blipFill>
          <p:spPr>
            <a:xfrm>
              <a:off x="151902" y="1530354"/>
              <a:ext cx="6291701" cy="3870224"/>
            </a:xfrm>
            <a:prstGeom prst="rect">
              <a:avLst/>
            </a:prstGeom>
            <a:noFill/>
            <a:ln>
              <a:noFill/>
            </a:ln>
          </p:spPr>
        </p:pic>
        <p:sp>
          <p:nvSpPr>
            <p:cNvPr id="173" name="Google Shape;173;p4"/>
            <p:cNvSpPr txBox="1"/>
            <p:nvPr/>
          </p:nvSpPr>
          <p:spPr>
            <a:xfrm>
              <a:off x="6364312" y="1806619"/>
              <a:ext cx="2059251" cy="2031325"/>
            </a:xfrm>
            <a:prstGeom prst="rect">
              <a:avLst/>
            </a:prstGeom>
            <a:solidFill>
              <a:schemeClr val="lt1"/>
            </a:solid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Helvetica Neue"/>
                  <a:ea typeface="Helvetica Neue"/>
                  <a:cs typeface="Helvetica Neue"/>
                  <a:sym typeface="Helvetica Neue"/>
                </a:rPr>
                <a:t>E3SMv2 reasonably reproduces many observed aerosol and cloud properties</a:t>
              </a:r>
              <a:endParaRPr/>
            </a:p>
          </p:txBody>
        </p:sp>
      </p:grpSp>
      <p:grpSp>
        <p:nvGrpSpPr>
          <p:cNvPr id="174" name="Google Shape;174;p4"/>
          <p:cNvGrpSpPr/>
          <p:nvPr/>
        </p:nvGrpSpPr>
        <p:grpSpPr>
          <a:xfrm>
            <a:off x="8853677" y="1530354"/>
            <a:ext cx="5624821" cy="3777891"/>
            <a:chOff x="8853677" y="1530354"/>
            <a:chExt cx="5624821" cy="3777891"/>
          </a:xfrm>
        </p:grpSpPr>
        <p:sp>
          <p:nvSpPr>
            <p:cNvPr id="175" name="Google Shape;175;p4"/>
            <p:cNvSpPr txBox="1"/>
            <p:nvPr/>
          </p:nvSpPr>
          <p:spPr>
            <a:xfrm>
              <a:off x="8924994" y="4384915"/>
              <a:ext cx="5553503" cy="92333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Helvetica Neue"/>
                  <a:ea typeface="Helvetica Neue"/>
                  <a:cs typeface="Helvetica Neue"/>
                  <a:sym typeface="Helvetica Neue"/>
                </a:rPr>
                <a:t>And… liquid water path response to a perturbed cloud droplet number concentration behaves differently in E3SMv2 than in observations.</a:t>
              </a:r>
              <a:endParaRPr/>
            </a:p>
          </p:txBody>
        </p:sp>
        <p:pic>
          <p:nvPicPr>
            <p:cNvPr descr="A screenshot of a graph&#10;&#10;Description automatically generated" id="176" name="Google Shape;176;p4"/>
            <p:cNvPicPr preferRelativeResize="0"/>
            <p:nvPr/>
          </p:nvPicPr>
          <p:blipFill rotWithShape="1">
            <a:blip r:embed="rId5">
              <a:alphaModFix/>
            </a:blip>
            <a:srcRect b="0" l="0" r="0" t="4010"/>
            <a:stretch/>
          </p:blipFill>
          <p:spPr>
            <a:xfrm>
              <a:off x="9054091" y="1530354"/>
              <a:ext cx="5424407" cy="2655640"/>
            </a:xfrm>
            <a:prstGeom prst="rect">
              <a:avLst/>
            </a:prstGeom>
            <a:noFill/>
            <a:ln>
              <a:noFill/>
            </a:ln>
          </p:spPr>
        </p:pic>
        <p:pic>
          <p:nvPicPr>
            <p:cNvPr descr="A close up of a number&#10;&#10;Description automatically generated" id="177" name="Google Shape;177;p4"/>
            <p:cNvPicPr preferRelativeResize="0"/>
            <p:nvPr/>
          </p:nvPicPr>
          <p:blipFill rotWithShape="1">
            <a:blip r:embed="rId6">
              <a:alphaModFix/>
            </a:blip>
            <a:srcRect b="0" l="0" r="0" t="0"/>
            <a:stretch/>
          </p:blipFill>
          <p:spPr>
            <a:xfrm>
              <a:off x="8853677" y="1668593"/>
              <a:ext cx="500278" cy="2364952"/>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5"/>
          <p:cNvSpPr txBox="1"/>
          <p:nvPr>
            <p:ph type="title"/>
          </p:nvPr>
        </p:nvSpPr>
        <p:spPr>
          <a:xfrm>
            <a:off x="2971799" y="185739"/>
            <a:ext cx="11401425" cy="1864758"/>
          </a:xfrm>
          <a:prstGeom prst="rect">
            <a:avLst/>
          </a:prstGeom>
          <a:solidFill>
            <a:schemeClr val="lt1"/>
          </a:solid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C8722E"/>
              </a:buClr>
              <a:buSzPts val="3600"/>
              <a:buFont typeface="Arial"/>
              <a:buNone/>
            </a:pPr>
            <a:r>
              <a:rPr lang="en-US">
                <a:latin typeface="Arial"/>
                <a:ea typeface="Arial"/>
                <a:cs typeface="Arial"/>
                <a:sym typeface="Arial"/>
              </a:rPr>
              <a:t>Estimating </a:t>
            </a:r>
            <a:r>
              <a:rPr lang="en-US" sz="3600">
                <a:latin typeface="Arial"/>
                <a:ea typeface="Arial"/>
                <a:cs typeface="Arial"/>
                <a:sym typeface="Arial"/>
              </a:rPr>
              <a:t>aerosol radiative forcing from different observations and models depends on assumptions of cloud water holding capacity </a:t>
            </a:r>
            <a:br>
              <a:rPr lang="en-US" sz="3600">
                <a:latin typeface="Arial"/>
                <a:ea typeface="Arial"/>
                <a:cs typeface="Arial"/>
                <a:sym typeface="Arial"/>
              </a:rPr>
            </a:br>
            <a:r>
              <a:rPr i="1" lang="en-US" sz="2400">
                <a:latin typeface="Arial"/>
                <a:ea typeface="Arial"/>
                <a:cs typeface="Arial"/>
                <a:sym typeface="Arial"/>
              </a:rPr>
              <a:t>Varble et al (2023), ACP</a:t>
            </a:r>
            <a:endParaRPr i="1" sz="2400"/>
          </a:p>
        </p:txBody>
      </p:sp>
      <p:sp>
        <p:nvSpPr>
          <p:cNvPr id="184" name="Google Shape;184;p5"/>
          <p:cNvSpPr txBox="1"/>
          <p:nvPr/>
        </p:nvSpPr>
        <p:spPr>
          <a:xfrm>
            <a:off x="1041115" y="2798164"/>
            <a:ext cx="7315200" cy="3170099"/>
          </a:xfrm>
          <a:prstGeom prst="rect">
            <a:avLst/>
          </a:prstGeom>
          <a:solidFill>
            <a:schemeClr val="lt1"/>
          </a:solid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Generally good agreement found with regards to the Twomey effect and LWP response albeit with slightly positive bias in E3SM.</a:t>
            </a:r>
            <a:endParaRPr/>
          </a:p>
          <a:p>
            <a:pPr indent="-215900" lvl="0" marL="34290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Large variability in radiative effect depends on how the data is aggregated.</a:t>
            </a:r>
            <a:endParaRPr/>
          </a:p>
          <a:p>
            <a:pPr indent="-215900" lvl="0" marL="34290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Cloud adiabaticity generally increases as droplet number concentration increases (in observations).</a:t>
            </a:r>
            <a:endParaRPr/>
          </a:p>
          <a:p>
            <a:pPr indent="-215900" lvl="0" marL="34290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pic>
        <p:nvPicPr>
          <p:cNvPr descr="A chart with numbers and symbols&#10;&#10;Description automatically generated with medium confidence" id="185" name="Google Shape;185;p5"/>
          <p:cNvPicPr preferRelativeResize="0"/>
          <p:nvPr/>
        </p:nvPicPr>
        <p:blipFill rotWithShape="1">
          <a:blip r:embed="rId3">
            <a:alphaModFix/>
          </a:blip>
          <a:srcRect b="0" l="0" r="0" t="0"/>
          <a:stretch/>
        </p:blipFill>
        <p:spPr>
          <a:xfrm>
            <a:off x="8225855" y="2798164"/>
            <a:ext cx="5970494" cy="3043573"/>
          </a:xfrm>
          <a:prstGeom prst="rect">
            <a:avLst/>
          </a:prstGeom>
          <a:noFill/>
          <a:ln>
            <a:noFill/>
          </a:ln>
        </p:spPr>
      </p:pic>
      <p:sp>
        <p:nvSpPr>
          <p:cNvPr id="186" name="Google Shape;186;p5"/>
          <p:cNvSpPr txBox="1"/>
          <p:nvPr/>
        </p:nvSpPr>
        <p:spPr>
          <a:xfrm>
            <a:off x="9648825" y="2050497"/>
            <a:ext cx="2337499" cy="4247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2160" u="sng">
                <a:solidFill>
                  <a:schemeClr val="dk1"/>
                </a:solidFill>
                <a:latin typeface="Arial"/>
                <a:ea typeface="Arial"/>
                <a:cs typeface="Arial"/>
                <a:sym typeface="Arial"/>
              </a:rPr>
              <a:t>Radiative Forcing</a:t>
            </a:r>
            <a:endParaRPr/>
          </a:p>
        </p:txBody>
      </p:sp>
      <p:sp>
        <p:nvSpPr>
          <p:cNvPr id="187" name="Google Shape;187;p5"/>
          <p:cNvSpPr txBox="1"/>
          <p:nvPr/>
        </p:nvSpPr>
        <p:spPr>
          <a:xfrm>
            <a:off x="1041115" y="5731564"/>
            <a:ext cx="12915900" cy="2246769"/>
          </a:xfrm>
          <a:prstGeom prst="rect">
            <a:avLst/>
          </a:prstGeom>
          <a:noFill/>
          <a:ln>
            <a:noFill/>
          </a:ln>
        </p:spPr>
        <p:txBody>
          <a:bodyPr anchorCtr="0" anchor="t" bIns="45700" lIns="91425" spcFirstLastPara="1" rIns="91425" wrap="square" tIns="45700">
            <a:spAutoFit/>
          </a:bodyPr>
          <a:lstStyle/>
          <a:p>
            <a:pPr indent="-215900" lvl="0" marL="34290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Cloud adiabaticity in E3SM is too small and there is no dependence on it as a function of Nd.</a:t>
            </a:r>
            <a:endParaRPr/>
          </a:p>
          <a:p>
            <a:pPr indent="-215900" lvl="0" marL="34290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Observational TOA retrievals assume a constant cloud adiabaticity of 0.8, while surface retrievals do not assume constant adiabaticity.</a:t>
            </a:r>
            <a:endParaRPr/>
          </a:p>
          <a:p>
            <a:pPr indent="-342899" lvl="1" marL="891539" marR="0" rtl="0" algn="l">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More work needed to quantify this from space to determine meteorological drivers responsible for sub-adiabatic clouds and implement improvements in E3SM.</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6"/>
          <p:cNvSpPr txBox="1"/>
          <p:nvPr>
            <p:ph type="title"/>
          </p:nvPr>
        </p:nvSpPr>
        <p:spPr>
          <a:xfrm>
            <a:off x="3114675" y="270935"/>
            <a:ext cx="11058525" cy="1310979"/>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C8722E"/>
              </a:buClr>
              <a:buSzPts val="3600"/>
              <a:buFont typeface="Arial"/>
              <a:buNone/>
            </a:pPr>
            <a:r>
              <a:rPr lang="en-US"/>
              <a:t>Use Lagrangian framework to quantify </a:t>
            </a:r>
            <a:br>
              <a:rPr lang="en-US"/>
            </a:br>
            <a:r>
              <a:rPr lang="en-US"/>
              <a:t>ACI throughout cloud lifetime</a:t>
            </a:r>
            <a:br>
              <a:rPr lang="en-US"/>
            </a:br>
            <a:r>
              <a:rPr i="1" lang="en-US" sz="2400"/>
              <a:t>Christensen et al (2023), ACP</a:t>
            </a:r>
            <a:endParaRPr/>
          </a:p>
        </p:txBody>
      </p:sp>
      <p:sp>
        <p:nvSpPr>
          <p:cNvPr id="194" name="Google Shape;194;p6"/>
          <p:cNvSpPr txBox="1"/>
          <p:nvPr>
            <p:ph idx="1" type="body"/>
          </p:nvPr>
        </p:nvSpPr>
        <p:spPr>
          <a:xfrm>
            <a:off x="1371600" y="6549774"/>
            <a:ext cx="5661572" cy="1101945"/>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2000"/>
              <a:buNone/>
            </a:pPr>
            <a:r>
              <a:rPr lang="en-US" sz="2000"/>
              <a:t>Clouds are not static and adjust to aerosol and meteorological changes over their lifetime thus necessitating a Lagrangian framework…</a:t>
            </a:r>
            <a:endParaRPr/>
          </a:p>
        </p:txBody>
      </p:sp>
      <p:sp>
        <p:nvSpPr>
          <p:cNvPr id="195" name="Google Shape;195;p6"/>
          <p:cNvSpPr txBox="1"/>
          <p:nvPr/>
        </p:nvSpPr>
        <p:spPr>
          <a:xfrm>
            <a:off x="7686475" y="1733920"/>
            <a:ext cx="2539157" cy="369332"/>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616265"/>
              </a:buClr>
              <a:buSzPts val="1800"/>
              <a:buFont typeface="Arial"/>
              <a:buNone/>
            </a:pPr>
            <a:r>
              <a:rPr b="1" i="0" lang="en-US" sz="1800" u="none" cap="none" strike="noStrike">
                <a:solidFill>
                  <a:srgbClr val="616265"/>
                </a:solidFill>
                <a:latin typeface="Arial"/>
                <a:ea typeface="Arial"/>
                <a:cs typeface="Arial"/>
                <a:sym typeface="Arial"/>
              </a:rPr>
              <a:t>Lagrangian Framework</a:t>
            </a:r>
            <a:endParaRPr/>
          </a:p>
        </p:txBody>
      </p:sp>
      <p:sp>
        <p:nvSpPr>
          <p:cNvPr id="196" name="Google Shape;196;p6"/>
          <p:cNvSpPr txBox="1"/>
          <p:nvPr/>
        </p:nvSpPr>
        <p:spPr>
          <a:xfrm>
            <a:off x="1371600" y="1756592"/>
            <a:ext cx="2205732" cy="369332"/>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616265"/>
              </a:buClr>
              <a:buSzPts val="1800"/>
              <a:buFont typeface="Arial"/>
              <a:buNone/>
            </a:pPr>
            <a:r>
              <a:rPr b="1" i="0" lang="en-US" sz="1800" u="none" cap="none" strike="noStrike">
                <a:solidFill>
                  <a:srgbClr val="616265"/>
                </a:solidFill>
                <a:latin typeface="Arial"/>
                <a:ea typeface="Arial"/>
                <a:cs typeface="Arial"/>
                <a:sym typeface="Arial"/>
              </a:rPr>
              <a:t>Eulerian Framework</a:t>
            </a:r>
            <a:endParaRPr/>
          </a:p>
        </p:txBody>
      </p:sp>
      <p:cxnSp>
        <p:nvCxnSpPr>
          <p:cNvPr id="197" name="Google Shape;197;p6"/>
          <p:cNvCxnSpPr/>
          <p:nvPr/>
        </p:nvCxnSpPr>
        <p:spPr>
          <a:xfrm>
            <a:off x="7315200" y="2064165"/>
            <a:ext cx="0" cy="6054671"/>
          </a:xfrm>
          <a:prstGeom prst="straightConnector1">
            <a:avLst/>
          </a:prstGeom>
          <a:noFill/>
          <a:ln cap="flat" cmpd="sng" w="19050">
            <a:solidFill>
              <a:srgbClr val="9F9FA2"/>
            </a:solidFill>
            <a:prstDash val="solid"/>
            <a:miter lim="800000"/>
            <a:headEnd len="sm" w="sm" type="none"/>
            <a:tailEnd len="sm" w="sm" type="none"/>
          </a:ln>
        </p:spPr>
      </p:cxnSp>
      <p:sp>
        <p:nvSpPr>
          <p:cNvPr id="198" name="Google Shape;198;p6"/>
          <p:cNvSpPr/>
          <p:nvPr/>
        </p:nvSpPr>
        <p:spPr>
          <a:xfrm>
            <a:off x="7642540" y="5564994"/>
            <a:ext cx="6268797" cy="20867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160" u="sng">
                <a:solidFill>
                  <a:srgbClr val="000000"/>
                </a:solidFill>
                <a:latin typeface="Arial"/>
                <a:ea typeface="Arial"/>
                <a:cs typeface="Arial"/>
                <a:sym typeface="Arial"/>
              </a:rPr>
              <a:t>Scientific Questions:</a:t>
            </a:r>
            <a:endParaRPr/>
          </a:p>
          <a:p>
            <a:pPr indent="-342900" lvl="0" marL="342900" marR="0" rtl="0" algn="l">
              <a:spcBef>
                <a:spcPts val="0"/>
              </a:spcBef>
              <a:spcAft>
                <a:spcPts val="0"/>
              </a:spcAft>
              <a:buClr>
                <a:srgbClr val="000000"/>
              </a:buClr>
              <a:buSzPts val="1800"/>
              <a:buFont typeface="Arial"/>
              <a:buAutoNum type="arabicPeriod"/>
            </a:pPr>
            <a:r>
              <a:rPr lang="en-US" sz="1800">
                <a:solidFill>
                  <a:srgbClr val="000000"/>
                </a:solidFill>
                <a:latin typeface="Arial"/>
                <a:ea typeface="Arial"/>
                <a:cs typeface="Arial"/>
                <a:sym typeface="Arial"/>
              </a:rPr>
              <a:t>Can changes in surface CCN concentration affect the radiative properties and lifetime of clouds passing by Azores?</a:t>
            </a:r>
            <a:endParaRPr/>
          </a:p>
          <a:p>
            <a:pPr indent="-228600" lvl="0" marL="342900" marR="0" rtl="0" algn="l">
              <a:spcBef>
                <a:spcPts val="0"/>
              </a:spcBef>
              <a:spcAft>
                <a:spcPts val="0"/>
              </a:spcAft>
              <a:buClr>
                <a:schemeClr val="dk1"/>
              </a:buClr>
              <a:buSzPts val="1800"/>
              <a:buFont typeface="Arial"/>
              <a:buNone/>
            </a:pPr>
            <a:r>
              <a:t/>
            </a:r>
            <a:endParaRPr sz="1800">
              <a:solidFill>
                <a:srgbClr val="000000"/>
              </a:solidFill>
              <a:latin typeface="Arial"/>
              <a:ea typeface="Arial"/>
              <a:cs typeface="Arial"/>
              <a:sym typeface="Arial"/>
            </a:endParaRPr>
          </a:p>
          <a:p>
            <a:pPr indent="-342900" lvl="0" marL="342900" marR="0" rtl="0" algn="l">
              <a:spcBef>
                <a:spcPts val="0"/>
              </a:spcBef>
              <a:spcAft>
                <a:spcPts val="0"/>
              </a:spcAft>
              <a:buClr>
                <a:srgbClr val="000000"/>
              </a:buClr>
              <a:buSzPts val="1800"/>
              <a:buFont typeface="Arial"/>
              <a:buAutoNum type="arabicPeriod"/>
            </a:pPr>
            <a:r>
              <a:rPr lang="en-US" sz="1800">
                <a:solidFill>
                  <a:srgbClr val="000000"/>
                </a:solidFill>
                <a:latin typeface="Arial"/>
                <a:ea typeface="Arial"/>
                <a:cs typeface="Arial"/>
                <a:sym typeface="Arial"/>
              </a:rPr>
              <a:t>How well does E3SMv1 represent aerosol-cloud interactions in a Lagrangian framework?</a:t>
            </a:r>
            <a:endParaRPr/>
          </a:p>
        </p:txBody>
      </p:sp>
      <p:pic>
        <p:nvPicPr>
          <p:cNvPr id="199" name="Google Shape;199;p6" title="Christensen_movie_s1.mp4">
            <a:hlinkClick r:id="rId3"/>
          </p:cNvPr>
          <p:cNvPicPr preferRelativeResize="0"/>
          <p:nvPr/>
        </p:nvPicPr>
        <p:blipFill>
          <a:blip r:embed="rId4">
            <a:alphaModFix/>
          </a:blip>
          <a:stretch>
            <a:fillRect/>
          </a:stretch>
        </p:blipFill>
        <p:spPr>
          <a:xfrm>
            <a:off x="7686475" y="2294200"/>
            <a:ext cx="6576150" cy="3079839"/>
          </a:xfrm>
          <a:prstGeom prst="rect">
            <a:avLst/>
          </a:prstGeom>
          <a:noFill/>
          <a:ln>
            <a:noFill/>
          </a:ln>
        </p:spPr>
      </p:pic>
      <p:pic>
        <p:nvPicPr>
          <p:cNvPr id="200" name="Google Shape;200;p6" title="Christensen_movie_s2.mp4">
            <a:hlinkClick r:id="rId5"/>
          </p:cNvPr>
          <p:cNvPicPr preferRelativeResize="0"/>
          <p:nvPr/>
        </p:nvPicPr>
        <p:blipFill>
          <a:blip r:embed="rId6">
            <a:alphaModFix/>
          </a:blip>
          <a:stretch>
            <a:fillRect/>
          </a:stretch>
        </p:blipFill>
        <p:spPr>
          <a:xfrm>
            <a:off x="1371600" y="2278324"/>
            <a:ext cx="5492064" cy="411904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000"/>
                                        <p:tgtEl>
                                          <p:spTgt spid="2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7"/>
          <p:cNvSpPr txBox="1"/>
          <p:nvPr>
            <p:ph type="title"/>
          </p:nvPr>
        </p:nvSpPr>
        <p:spPr>
          <a:xfrm>
            <a:off x="3200400" y="270935"/>
            <a:ext cx="10972800" cy="1310979"/>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C8722E"/>
              </a:buClr>
              <a:buSzPts val="3600"/>
              <a:buFont typeface="Arial"/>
              <a:buNone/>
            </a:pPr>
            <a:r>
              <a:rPr lang="en-US"/>
              <a:t>LWP-N</a:t>
            </a:r>
            <a:r>
              <a:rPr baseline="-25000" lang="en-US"/>
              <a:t>d</a:t>
            </a:r>
            <a:r>
              <a:rPr lang="en-US"/>
              <a:t> Relationship</a:t>
            </a:r>
            <a:br>
              <a:rPr lang="en-US"/>
            </a:br>
            <a:r>
              <a:rPr i="1" lang="en-US" sz="2400"/>
              <a:t>Christensen et al (2023), ACP</a:t>
            </a:r>
            <a:endParaRPr sz="2400"/>
          </a:p>
        </p:txBody>
      </p:sp>
      <p:sp>
        <p:nvSpPr>
          <p:cNvPr id="206" name="Google Shape;206;p7"/>
          <p:cNvSpPr txBox="1"/>
          <p:nvPr/>
        </p:nvSpPr>
        <p:spPr>
          <a:xfrm>
            <a:off x="1250914" y="6810325"/>
            <a:ext cx="12830846" cy="120032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Polluted clouds have larger droplet concentrations for up to 2-days.</a:t>
            </a:r>
            <a:endParaRPr/>
          </a:p>
          <a:p>
            <a:pPr indent="-285750" lvl="0" marL="285750"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E3SMv1 captures N</a:t>
            </a:r>
            <a:r>
              <a:rPr baseline="-25000" lang="en-US" sz="1800">
                <a:solidFill>
                  <a:srgbClr val="000000"/>
                </a:solidFill>
                <a:latin typeface="Arial"/>
                <a:ea typeface="Arial"/>
                <a:cs typeface="Arial"/>
                <a:sym typeface="Arial"/>
              </a:rPr>
              <a:t>d</a:t>
            </a:r>
            <a:r>
              <a:rPr lang="en-US" sz="1800">
                <a:solidFill>
                  <a:srgbClr val="000000"/>
                </a:solidFill>
                <a:latin typeface="Arial"/>
                <a:ea typeface="Arial"/>
                <a:cs typeface="Arial"/>
                <a:sym typeface="Arial"/>
              </a:rPr>
              <a:t>-LWP relationship but it is not sensitive to warm-rain experiments.</a:t>
            </a:r>
            <a:endParaRPr/>
          </a:p>
          <a:p>
            <a:pPr indent="-285750" lvl="0" marL="285750"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Positive bias simulated in E3SMv1 N</a:t>
            </a:r>
            <a:r>
              <a:rPr baseline="-25000" lang="en-US" sz="1800">
                <a:solidFill>
                  <a:srgbClr val="000000"/>
                </a:solidFill>
                <a:latin typeface="Arial"/>
                <a:ea typeface="Arial"/>
                <a:cs typeface="Arial"/>
                <a:sym typeface="Arial"/>
              </a:rPr>
              <a:t>d </a:t>
            </a:r>
            <a:r>
              <a:rPr lang="en-US" sz="1800">
                <a:solidFill>
                  <a:srgbClr val="000000"/>
                </a:solidFill>
                <a:latin typeface="Arial"/>
                <a:ea typeface="Arial"/>
                <a:cs typeface="Arial"/>
                <a:sym typeface="Arial"/>
              </a:rPr>
              <a:t>with respect to observations.</a:t>
            </a:r>
            <a:endParaRPr/>
          </a:p>
          <a:p>
            <a:pPr indent="-285750" lvl="0" marL="285750"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Polluted clouds are too thin in E3SM.</a:t>
            </a:r>
            <a:endParaRPr/>
          </a:p>
        </p:txBody>
      </p:sp>
      <p:pic>
        <p:nvPicPr>
          <p:cNvPr id="207" name="Google Shape;207;p7"/>
          <p:cNvPicPr preferRelativeResize="0"/>
          <p:nvPr/>
        </p:nvPicPr>
        <p:blipFill rotWithShape="1">
          <a:blip r:embed="rId3">
            <a:alphaModFix/>
          </a:blip>
          <a:srcRect b="0" l="0" r="0" t="0"/>
          <a:stretch/>
        </p:blipFill>
        <p:spPr>
          <a:xfrm>
            <a:off x="8439392" y="1675340"/>
            <a:ext cx="5494924" cy="5171692"/>
          </a:xfrm>
          <a:prstGeom prst="rect">
            <a:avLst/>
          </a:prstGeom>
          <a:noFill/>
          <a:ln>
            <a:noFill/>
          </a:ln>
        </p:spPr>
      </p:pic>
      <p:sp>
        <p:nvSpPr>
          <p:cNvPr id="208" name="Google Shape;208;p7"/>
          <p:cNvSpPr txBox="1"/>
          <p:nvPr/>
        </p:nvSpPr>
        <p:spPr>
          <a:xfrm>
            <a:off x="10617900" y="3980083"/>
            <a:ext cx="1137908" cy="4357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160">
                <a:solidFill>
                  <a:schemeClr val="lt1"/>
                </a:solidFill>
                <a:latin typeface="Arial"/>
                <a:ea typeface="Arial"/>
                <a:cs typeface="Arial"/>
                <a:sym typeface="Arial"/>
              </a:rPr>
              <a:t>clean</a:t>
            </a:r>
            <a:endParaRPr/>
          </a:p>
        </p:txBody>
      </p:sp>
      <p:sp>
        <p:nvSpPr>
          <p:cNvPr id="209" name="Google Shape;209;p7"/>
          <p:cNvSpPr txBox="1"/>
          <p:nvPr/>
        </p:nvSpPr>
        <p:spPr>
          <a:xfrm>
            <a:off x="11728934" y="4448560"/>
            <a:ext cx="1611654" cy="4357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160">
                <a:solidFill>
                  <a:schemeClr val="lt1"/>
                </a:solidFill>
                <a:latin typeface="Arial"/>
                <a:ea typeface="Arial"/>
                <a:cs typeface="Arial"/>
                <a:sym typeface="Arial"/>
              </a:rPr>
              <a:t>polluted</a:t>
            </a:r>
            <a:endParaRPr/>
          </a:p>
        </p:txBody>
      </p:sp>
      <p:cxnSp>
        <p:nvCxnSpPr>
          <p:cNvPr id="210" name="Google Shape;210;p7"/>
          <p:cNvCxnSpPr/>
          <p:nvPr/>
        </p:nvCxnSpPr>
        <p:spPr>
          <a:xfrm>
            <a:off x="11375148" y="4164750"/>
            <a:ext cx="1178500" cy="334878"/>
          </a:xfrm>
          <a:prstGeom prst="straightConnector1">
            <a:avLst/>
          </a:prstGeom>
          <a:noFill/>
          <a:ln cap="flat" cmpd="sng" w="38100">
            <a:solidFill>
              <a:schemeClr val="lt1"/>
            </a:solidFill>
            <a:prstDash val="solid"/>
            <a:miter lim="800000"/>
            <a:headEnd len="sm" w="sm" type="none"/>
            <a:tailEnd len="med" w="med" type="triangle"/>
          </a:ln>
        </p:spPr>
      </p:cxnSp>
      <p:pic>
        <p:nvPicPr>
          <p:cNvPr id="211" name="Google Shape;211;p7"/>
          <p:cNvPicPr preferRelativeResize="0"/>
          <p:nvPr/>
        </p:nvPicPr>
        <p:blipFill rotWithShape="1">
          <a:blip r:embed="rId4">
            <a:alphaModFix/>
          </a:blip>
          <a:srcRect b="0" l="0" r="0" t="0"/>
          <a:stretch/>
        </p:blipFill>
        <p:spPr>
          <a:xfrm>
            <a:off x="1283156" y="1675340"/>
            <a:ext cx="6562508" cy="5028667"/>
          </a:xfrm>
          <a:prstGeom prst="rect">
            <a:avLst/>
          </a:prstGeom>
          <a:noFill/>
          <a:ln>
            <a:noFill/>
          </a:ln>
        </p:spPr>
      </p:pic>
      <p:sp>
        <p:nvSpPr>
          <p:cNvPr id="212" name="Google Shape;212;p7"/>
          <p:cNvSpPr txBox="1"/>
          <p:nvPr/>
        </p:nvSpPr>
        <p:spPr>
          <a:xfrm>
            <a:off x="4104787" y="1913307"/>
            <a:ext cx="253255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0000"/>
                </a:solidFill>
                <a:latin typeface="Arial"/>
                <a:ea typeface="Arial"/>
                <a:cs typeface="Arial"/>
                <a:sym typeface="Arial"/>
              </a:rPr>
              <a:t>Polluted (</a:t>
            </a:r>
            <a:r>
              <a:rPr i="1" lang="en-US" sz="1400">
                <a:solidFill>
                  <a:srgbClr val="000000"/>
                </a:solidFill>
                <a:latin typeface="Arial"/>
                <a:ea typeface="Arial"/>
                <a:cs typeface="Arial"/>
                <a:sym typeface="Arial"/>
              </a:rPr>
              <a:t>p</a:t>
            </a:r>
            <a:r>
              <a:rPr lang="en-US" sz="1400">
                <a:solidFill>
                  <a:srgbClr val="000000"/>
                </a:solidFill>
                <a:latin typeface="Arial"/>
                <a:ea typeface="Arial"/>
                <a:cs typeface="Arial"/>
                <a:sym typeface="Arial"/>
              </a:rPr>
              <a:t>) CCN &gt; 113 #/cm</a:t>
            </a:r>
            <a:r>
              <a:rPr baseline="30000" lang="en-US" sz="1400">
                <a:solidFill>
                  <a:srgbClr val="000000"/>
                </a:solidFill>
                <a:latin typeface="Arial"/>
                <a:ea typeface="Arial"/>
                <a:cs typeface="Arial"/>
                <a:sym typeface="Arial"/>
              </a:rPr>
              <a:t>3</a:t>
            </a:r>
            <a:endParaRPr sz="1400">
              <a:solidFill>
                <a:srgbClr val="000000"/>
              </a:solidFill>
              <a:latin typeface="Arial"/>
              <a:ea typeface="Arial"/>
              <a:cs typeface="Arial"/>
              <a:sym typeface="Arial"/>
            </a:endParaRPr>
          </a:p>
        </p:txBody>
      </p:sp>
      <p:sp>
        <p:nvSpPr>
          <p:cNvPr id="213" name="Google Shape;213;p7"/>
          <p:cNvSpPr txBox="1"/>
          <p:nvPr/>
        </p:nvSpPr>
        <p:spPr>
          <a:xfrm>
            <a:off x="4134106" y="2160447"/>
            <a:ext cx="254217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0000"/>
                </a:solidFill>
                <a:latin typeface="Arial"/>
                <a:ea typeface="Arial"/>
                <a:cs typeface="Arial"/>
                <a:sym typeface="Arial"/>
              </a:rPr>
              <a:t>Clean (</a:t>
            </a:r>
            <a:r>
              <a:rPr i="1" lang="en-US" sz="1400">
                <a:solidFill>
                  <a:srgbClr val="000000"/>
                </a:solidFill>
                <a:latin typeface="Arial"/>
                <a:ea typeface="Arial"/>
                <a:cs typeface="Arial"/>
                <a:sym typeface="Arial"/>
              </a:rPr>
              <a:t>c</a:t>
            </a:r>
            <a:r>
              <a:rPr lang="en-US" sz="1400">
                <a:solidFill>
                  <a:srgbClr val="000000"/>
                </a:solidFill>
                <a:latin typeface="Arial"/>
                <a:ea typeface="Arial"/>
                <a:cs typeface="Arial"/>
                <a:sym typeface="Arial"/>
              </a:rPr>
              <a:t>)    CCN &lt; 113 #/cm</a:t>
            </a:r>
            <a:r>
              <a:rPr baseline="30000" lang="en-US" sz="1400">
                <a:solidFill>
                  <a:srgbClr val="000000"/>
                </a:solidFill>
                <a:latin typeface="Arial"/>
                <a:ea typeface="Arial"/>
                <a:cs typeface="Arial"/>
                <a:sym typeface="Arial"/>
              </a:rPr>
              <a:t>3</a:t>
            </a:r>
            <a:endParaRPr sz="1400">
              <a:solidFill>
                <a:srgbClr val="000000"/>
              </a:solidFill>
              <a:latin typeface="Arial"/>
              <a:ea typeface="Arial"/>
              <a:cs typeface="Arial"/>
              <a:sym typeface="Arial"/>
            </a:endParaRPr>
          </a:p>
        </p:txBody>
      </p:sp>
      <p:sp>
        <p:nvSpPr>
          <p:cNvPr id="214" name="Google Shape;214;p7"/>
          <p:cNvSpPr/>
          <p:nvPr/>
        </p:nvSpPr>
        <p:spPr>
          <a:xfrm>
            <a:off x="4080668" y="2019625"/>
            <a:ext cx="95003" cy="95140"/>
          </a:xfrm>
          <a:prstGeom prst="star5">
            <a:avLst>
              <a:gd fmla="val 19098" name="adj"/>
              <a:gd fmla="val 105146" name="hf"/>
              <a:gd fmla="val 110557" name="vf"/>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160">
              <a:solidFill>
                <a:srgbClr val="000000"/>
              </a:solidFill>
              <a:latin typeface="Arial"/>
              <a:ea typeface="Arial"/>
              <a:cs typeface="Arial"/>
              <a:sym typeface="Arial"/>
            </a:endParaRPr>
          </a:p>
        </p:txBody>
      </p:sp>
      <p:sp>
        <p:nvSpPr>
          <p:cNvPr id="215" name="Google Shape;215;p7"/>
          <p:cNvSpPr/>
          <p:nvPr/>
        </p:nvSpPr>
        <p:spPr>
          <a:xfrm>
            <a:off x="4081701" y="2267309"/>
            <a:ext cx="91440" cy="91440"/>
          </a:xfrm>
          <a:prstGeom prst="ellipse">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160">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8"/>
          <p:cNvSpPr txBox="1"/>
          <p:nvPr>
            <p:ph type="title"/>
          </p:nvPr>
        </p:nvSpPr>
        <p:spPr>
          <a:xfrm>
            <a:off x="2928938" y="253179"/>
            <a:ext cx="11244262" cy="1310979"/>
          </a:xfrm>
          <a:prstGeom prst="rect">
            <a:avLst/>
          </a:prstGeom>
          <a:solidFill>
            <a:schemeClr val="lt1"/>
          </a:solid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C8722E"/>
              </a:buClr>
              <a:buSzPts val="3600"/>
              <a:buFont typeface="Arial"/>
              <a:buNone/>
            </a:pPr>
            <a:r>
              <a:rPr lang="en-US" sz="3600">
                <a:latin typeface="Arial"/>
                <a:ea typeface="Arial"/>
                <a:cs typeface="Arial"/>
                <a:sym typeface="Arial"/>
              </a:rPr>
              <a:t>ERFaci Constraint using Contoured Frequency by Optical Depth (CFODD) Analysis</a:t>
            </a:r>
            <a:br>
              <a:rPr lang="en-US" sz="3600">
                <a:latin typeface="Arial"/>
                <a:ea typeface="Arial"/>
                <a:cs typeface="Arial"/>
                <a:sym typeface="Arial"/>
              </a:rPr>
            </a:br>
            <a:r>
              <a:rPr lang="en-US" sz="2400">
                <a:latin typeface="Arial"/>
                <a:ea typeface="Arial"/>
                <a:cs typeface="Arial"/>
                <a:sym typeface="Arial"/>
              </a:rPr>
              <a:t>Beall et al (2024), ACP</a:t>
            </a:r>
            <a:endParaRPr sz="2400"/>
          </a:p>
        </p:txBody>
      </p:sp>
      <p:sp>
        <p:nvSpPr>
          <p:cNvPr id="222" name="Google Shape;222;p8"/>
          <p:cNvSpPr txBox="1"/>
          <p:nvPr/>
        </p:nvSpPr>
        <p:spPr>
          <a:xfrm>
            <a:off x="1278384" y="1992894"/>
            <a:ext cx="4778660" cy="26468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u="sng">
                <a:solidFill>
                  <a:schemeClr val="accent2"/>
                </a:solidFill>
                <a:latin typeface="Calibri"/>
                <a:ea typeface="Calibri"/>
                <a:cs typeface="Calibri"/>
                <a:sym typeface="Calibri"/>
              </a:rPr>
              <a:t>New Constraint for ERFaci</a:t>
            </a:r>
            <a:endParaRPr b="1" sz="2000" u="sng">
              <a:solidFill>
                <a:schemeClr val="accent2"/>
              </a:solidFill>
              <a:latin typeface="Calibri"/>
              <a:ea typeface="Calibri"/>
              <a:cs typeface="Calibri"/>
              <a:sym typeface="Calibri"/>
            </a:endParaRPr>
          </a:p>
          <a:p>
            <a:pPr indent="-342900" lvl="0" marL="342900" marR="0" rtl="0" algn="l">
              <a:spcBef>
                <a:spcPts val="0"/>
              </a:spcBef>
              <a:spcAft>
                <a:spcPts val="0"/>
              </a:spcAft>
              <a:buClr>
                <a:schemeClr val="accent2"/>
              </a:buClr>
              <a:buSzPts val="1800"/>
              <a:buFont typeface="Arial"/>
              <a:buChar char="•"/>
            </a:pPr>
            <a:r>
              <a:rPr lang="en-US" sz="1800">
                <a:solidFill>
                  <a:schemeClr val="accent2"/>
                </a:solidFill>
                <a:latin typeface="Arial"/>
                <a:ea typeface="Arial"/>
                <a:cs typeface="Arial"/>
                <a:sym typeface="Arial"/>
              </a:rPr>
              <a:t>Slope of the CFODD provides and estimate of cloud droplet collection efficiency in single-layer warm liquid clouds.</a:t>
            </a:r>
            <a:endParaRPr/>
          </a:p>
          <a:p>
            <a:pPr indent="-228600" lvl="0" marL="342900" marR="0" rtl="0" algn="l">
              <a:spcBef>
                <a:spcPts val="0"/>
              </a:spcBef>
              <a:spcAft>
                <a:spcPts val="0"/>
              </a:spcAft>
              <a:buClr>
                <a:schemeClr val="dk1"/>
              </a:buClr>
              <a:buSzPts val="1800"/>
              <a:buFont typeface="Arial"/>
              <a:buNone/>
            </a:pPr>
            <a:r>
              <a:t/>
            </a:r>
            <a:endParaRPr sz="1800">
              <a:solidFill>
                <a:schemeClr val="accent2"/>
              </a:solidFill>
              <a:latin typeface="Arial"/>
              <a:ea typeface="Arial"/>
              <a:cs typeface="Arial"/>
              <a:sym typeface="Arial"/>
            </a:endParaRPr>
          </a:p>
          <a:p>
            <a:pPr indent="-342900" lvl="0" marL="342900" marR="0" rtl="0" algn="l">
              <a:spcBef>
                <a:spcPts val="0"/>
              </a:spcBef>
              <a:spcAft>
                <a:spcPts val="0"/>
              </a:spcAft>
              <a:buClr>
                <a:schemeClr val="accent2"/>
              </a:buClr>
              <a:buSzPts val="1800"/>
              <a:buFont typeface="Arial"/>
              <a:buChar char="•"/>
            </a:pPr>
            <a:r>
              <a:rPr lang="en-US" sz="1800">
                <a:solidFill>
                  <a:schemeClr val="accent2"/>
                </a:solidFill>
                <a:latin typeface="Arial"/>
                <a:ea typeface="Arial"/>
                <a:cs typeface="Arial"/>
                <a:sym typeface="Arial"/>
              </a:rPr>
              <a:t>Derived from millions of retrievals of cloud optical properties from MODIS and CloudSat global observations.</a:t>
            </a:r>
            <a:endParaRPr sz="2000">
              <a:solidFill>
                <a:schemeClr val="accent2"/>
              </a:solidFill>
              <a:latin typeface="Calibri"/>
              <a:ea typeface="Calibri"/>
              <a:cs typeface="Calibri"/>
              <a:sym typeface="Calibri"/>
            </a:endParaRPr>
          </a:p>
          <a:p>
            <a:pPr indent="0" lvl="0" marL="0" marR="0" rtl="0" algn="l">
              <a:spcBef>
                <a:spcPts val="0"/>
              </a:spcBef>
              <a:spcAft>
                <a:spcPts val="0"/>
              </a:spcAft>
              <a:buNone/>
            </a:pPr>
            <a:r>
              <a:t/>
            </a:r>
            <a:endParaRPr sz="2000">
              <a:solidFill>
                <a:schemeClr val="accent2"/>
              </a:solidFill>
              <a:latin typeface="Calibri"/>
              <a:ea typeface="Calibri"/>
              <a:cs typeface="Calibri"/>
              <a:sym typeface="Calibri"/>
            </a:endParaRPr>
          </a:p>
        </p:txBody>
      </p:sp>
      <p:pic>
        <p:nvPicPr>
          <p:cNvPr descr="A screenshot of a graph&#10;&#10;Description automatically generated" id="223" name="Google Shape;223;p8"/>
          <p:cNvPicPr preferRelativeResize="0"/>
          <p:nvPr/>
        </p:nvPicPr>
        <p:blipFill rotWithShape="1">
          <a:blip r:embed="rId3">
            <a:alphaModFix/>
          </a:blip>
          <a:srcRect b="0" l="0" r="0" t="33914"/>
          <a:stretch/>
        </p:blipFill>
        <p:spPr>
          <a:xfrm>
            <a:off x="7020560" y="1712722"/>
            <a:ext cx="6528233" cy="4658300"/>
          </a:xfrm>
          <a:prstGeom prst="rect">
            <a:avLst/>
          </a:prstGeom>
          <a:noFill/>
          <a:ln>
            <a:noFill/>
          </a:ln>
        </p:spPr>
      </p:pic>
      <p:pic>
        <p:nvPicPr>
          <p:cNvPr descr="A screenshot of a graph&#10;&#10;Description automatically generated" id="224" name="Google Shape;224;p8"/>
          <p:cNvPicPr preferRelativeResize="0"/>
          <p:nvPr/>
        </p:nvPicPr>
        <p:blipFill rotWithShape="1">
          <a:blip r:embed="rId3">
            <a:alphaModFix/>
          </a:blip>
          <a:srcRect b="95488" l="0" r="0" t="-3007"/>
          <a:stretch/>
        </p:blipFill>
        <p:spPr>
          <a:xfrm>
            <a:off x="7315200" y="1030106"/>
            <a:ext cx="6578234" cy="534052"/>
          </a:xfrm>
          <a:prstGeom prst="rect">
            <a:avLst/>
          </a:prstGeom>
          <a:noFill/>
          <a:ln>
            <a:noFill/>
          </a:ln>
        </p:spPr>
      </p:pic>
      <p:pic>
        <p:nvPicPr>
          <p:cNvPr descr="A graph of a graph&#10;&#10;Description automatically generated" id="225" name="Google Shape;225;p8"/>
          <p:cNvPicPr preferRelativeResize="0"/>
          <p:nvPr/>
        </p:nvPicPr>
        <p:blipFill rotWithShape="1">
          <a:blip r:embed="rId4">
            <a:alphaModFix/>
          </a:blip>
          <a:srcRect b="0" l="0" r="0" t="0"/>
          <a:stretch/>
        </p:blipFill>
        <p:spPr>
          <a:xfrm>
            <a:off x="1081607" y="4851067"/>
            <a:ext cx="4975437" cy="3291703"/>
          </a:xfrm>
          <a:prstGeom prst="rect">
            <a:avLst/>
          </a:prstGeom>
          <a:noFill/>
          <a:ln>
            <a:noFill/>
          </a:ln>
        </p:spPr>
      </p:pic>
      <p:sp>
        <p:nvSpPr>
          <p:cNvPr id="226" name="Google Shape;226;p8"/>
          <p:cNvSpPr txBox="1"/>
          <p:nvPr/>
        </p:nvSpPr>
        <p:spPr>
          <a:xfrm>
            <a:off x="7142480" y="6371022"/>
            <a:ext cx="7030720" cy="1754326"/>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accent2"/>
              </a:buClr>
              <a:buSzPts val="1800"/>
              <a:buFont typeface="Arial"/>
              <a:buChar char="•"/>
            </a:pPr>
            <a:r>
              <a:rPr lang="en-US" sz="1800">
                <a:solidFill>
                  <a:schemeClr val="accent2"/>
                </a:solidFill>
                <a:latin typeface="Calibri"/>
                <a:ea typeface="Calibri"/>
                <a:cs typeface="Calibri"/>
                <a:sym typeface="Calibri"/>
              </a:rPr>
              <a:t>E3SMv2 droplet collection efficiencies and ERFaci are highly sensitive to autoconversion.</a:t>
            </a:r>
            <a:endParaRPr/>
          </a:p>
          <a:p>
            <a:pPr indent="-228600" lvl="0" marL="342900" marR="0" rtl="0" algn="l">
              <a:spcBef>
                <a:spcPts val="0"/>
              </a:spcBef>
              <a:spcAft>
                <a:spcPts val="0"/>
              </a:spcAft>
              <a:buClr>
                <a:schemeClr val="dk1"/>
              </a:buClr>
              <a:buSzPts val="1800"/>
              <a:buFont typeface="Arial"/>
              <a:buNone/>
            </a:pPr>
            <a:r>
              <a:t/>
            </a:r>
            <a:endParaRPr sz="1800">
              <a:solidFill>
                <a:schemeClr val="accent2"/>
              </a:solidFill>
              <a:latin typeface="Calibri"/>
              <a:ea typeface="Calibri"/>
              <a:cs typeface="Calibri"/>
              <a:sym typeface="Calibri"/>
            </a:endParaRPr>
          </a:p>
          <a:p>
            <a:pPr indent="-342900" lvl="0" marL="342900" marR="0" rtl="0" algn="l">
              <a:spcBef>
                <a:spcPts val="0"/>
              </a:spcBef>
              <a:spcAft>
                <a:spcPts val="0"/>
              </a:spcAft>
              <a:buClr>
                <a:schemeClr val="accent2"/>
              </a:buClr>
              <a:buSzPts val="1800"/>
              <a:buFont typeface="Arial"/>
              <a:buChar char="•"/>
            </a:pPr>
            <a:r>
              <a:rPr lang="en-US" sz="1800">
                <a:solidFill>
                  <a:schemeClr val="accent2"/>
                </a:solidFill>
                <a:latin typeface="Calibri"/>
                <a:ea typeface="Calibri"/>
                <a:cs typeface="Calibri"/>
                <a:sym typeface="Calibri"/>
              </a:rPr>
              <a:t>E3SMv2 CFODD slope (0.2 ± 0.04) is in agreement with observations (0.2 ± 0.03). The model represents boundary cloud processes with sufficient skill to make accurate predictions of ACI.</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9"/>
          <p:cNvSpPr txBox="1"/>
          <p:nvPr>
            <p:ph type="title"/>
          </p:nvPr>
        </p:nvSpPr>
        <p:spPr>
          <a:xfrm>
            <a:off x="2843212" y="138879"/>
            <a:ext cx="11344275" cy="1310979"/>
          </a:xfrm>
          <a:prstGeom prst="rect">
            <a:avLst/>
          </a:prstGeom>
          <a:solidFill>
            <a:schemeClr val="lt1"/>
          </a:solid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C8722E"/>
              </a:buClr>
              <a:buSzPts val="3600"/>
              <a:buFont typeface="Arial"/>
              <a:buNone/>
            </a:pPr>
            <a:r>
              <a:rPr lang="en-US"/>
              <a:t>Summary</a:t>
            </a:r>
            <a:endParaRPr/>
          </a:p>
        </p:txBody>
      </p:sp>
      <p:sp>
        <p:nvSpPr>
          <p:cNvPr id="232" name="Google Shape;232;p9"/>
          <p:cNvSpPr txBox="1"/>
          <p:nvPr/>
        </p:nvSpPr>
        <p:spPr>
          <a:xfrm>
            <a:off x="1449420" y="1698803"/>
            <a:ext cx="12256850" cy="6049541"/>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000000"/>
              </a:buClr>
              <a:buSzPts val="2000"/>
              <a:buFont typeface="Arial"/>
              <a:buChar char="•"/>
            </a:pPr>
            <a:r>
              <a:rPr b="1" lang="en-US" sz="2000">
                <a:solidFill>
                  <a:srgbClr val="000000"/>
                </a:solidFill>
                <a:latin typeface="Arial"/>
                <a:ea typeface="Arial"/>
                <a:cs typeface="Arial"/>
                <a:sym typeface="Arial"/>
              </a:rPr>
              <a:t>The EAGLES project has created a suite of observational metrics and diagnostics.</a:t>
            </a:r>
            <a:endParaRPr/>
          </a:p>
          <a:p>
            <a:pPr indent="-342899" lvl="1" marL="891539" marR="0" rtl="0" algn="l">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ESMAC Diags combining a suite of aircraft, satellite, and ARM data from permanent and mobile sites.</a:t>
            </a:r>
            <a:endParaRPr/>
          </a:p>
          <a:p>
            <a:pPr indent="-342899" lvl="1" marL="891539" marR="0" rtl="0" algn="l">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Aggregated ARM and satellite datasets and tools to compute adiabaticity and radiative forcing</a:t>
            </a:r>
            <a:endParaRPr/>
          </a:p>
          <a:p>
            <a:pPr indent="-342899" lvl="1" marL="891539" marR="0" rtl="0" algn="l">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Lagrangian tools to evaluate temporal changes in cloud and aerosol processes.</a:t>
            </a:r>
            <a:endParaRPr/>
          </a:p>
          <a:p>
            <a:pPr indent="-342899" lvl="1" marL="891539" marR="0" rtl="0" algn="l">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New constraints on ERFaci from A-train satellite sensors.</a:t>
            </a:r>
            <a:endParaRPr/>
          </a:p>
          <a:p>
            <a:pPr indent="-215900" lvl="0" marL="342900" marR="0" rtl="0" algn="l">
              <a:lnSpc>
                <a:spcPct val="150000"/>
              </a:lnSpc>
              <a:spcBef>
                <a:spcPts val="0"/>
              </a:spcBef>
              <a:spcAft>
                <a:spcPts val="0"/>
              </a:spcAft>
              <a:buClr>
                <a:schemeClr val="dk1"/>
              </a:buClr>
              <a:buSzPts val="2000"/>
              <a:buFont typeface="Arial"/>
              <a:buNone/>
            </a:pPr>
            <a:r>
              <a:t/>
            </a:r>
            <a:endParaRPr sz="2000">
              <a:solidFill>
                <a:srgbClr val="000000"/>
              </a:solidFill>
              <a:latin typeface="Arial"/>
              <a:ea typeface="Arial"/>
              <a:cs typeface="Arial"/>
              <a:sym typeface="Arial"/>
            </a:endParaRPr>
          </a:p>
          <a:p>
            <a:pPr indent="-342900" lvl="0" marL="342900" marR="0" rtl="0" algn="l">
              <a:spcBef>
                <a:spcPts val="0"/>
              </a:spcBef>
              <a:spcAft>
                <a:spcPts val="0"/>
              </a:spcAft>
              <a:buClr>
                <a:srgbClr val="000000"/>
              </a:buClr>
              <a:buSzPts val="2000"/>
              <a:buFont typeface="Arial"/>
              <a:buChar char="•"/>
            </a:pPr>
            <a:r>
              <a:rPr b="1" lang="en-US" sz="2000">
                <a:solidFill>
                  <a:srgbClr val="000000"/>
                </a:solidFill>
                <a:latin typeface="Arial"/>
                <a:ea typeface="Arial"/>
                <a:cs typeface="Arial"/>
                <a:sym typeface="Arial"/>
              </a:rPr>
              <a:t>These new metrics have been used to diagnose model deficiencies and advance parameterizations necessary for improving E3SM predictions of aerosol and ACI across scales.</a:t>
            </a:r>
            <a:endParaRPr/>
          </a:p>
          <a:p>
            <a:pPr indent="-285749" lvl="1" marL="834389" marR="0" rtl="0" algn="l">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Polluted clouds have larger droplet concentrations for up to 2-days.</a:t>
            </a:r>
            <a:endParaRPr/>
          </a:p>
          <a:p>
            <a:pPr indent="-285749" lvl="1" marL="834389" marR="0" rtl="0" algn="l">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E3SM captures N</a:t>
            </a:r>
            <a:r>
              <a:rPr b="0" baseline="-25000" i="0" lang="en-US" sz="2000" u="none" cap="none" strike="noStrike">
                <a:solidFill>
                  <a:srgbClr val="000000"/>
                </a:solidFill>
                <a:latin typeface="Arial"/>
                <a:ea typeface="Arial"/>
                <a:cs typeface="Arial"/>
                <a:sym typeface="Arial"/>
              </a:rPr>
              <a:t>d</a:t>
            </a:r>
            <a:r>
              <a:rPr b="0" i="0" lang="en-US" sz="2000" u="none" cap="none" strike="noStrike">
                <a:solidFill>
                  <a:srgbClr val="000000"/>
                </a:solidFill>
                <a:latin typeface="Arial"/>
                <a:ea typeface="Arial"/>
                <a:cs typeface="Arial"/>
                <a:sym typeface="Arial"/>
              </a:rPr>
              <a:t>-LWP relationship but it is not sensitive to warm-rain experiments.</a:t>
            </a:r>
            <a:endParaRPr/>
          </a:p>
          <a:p>
            <a:pPr indent="-285749" lvl="1" marL="834389" marR="0" rtl="0" algn="l">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Positive bias simulated in E3SMv1 N</a:t>
            </a:r>
            <a:r>
              <a:rPr b="0" baseline="-25000" i="0" lang="en-US" sz="2000" u="none" cap="none" strike="noStrike">
                <a:solidFill>
                  <a:srgbClr val="000000"/>
                </a:solidFill>
                <a:latin typeface="Arial"/>
                <a:ea typeface="Arial"/>
                <a:cs typeface="Arial"/>
                <a:sym typeface="Arial"/>
              </a:rPr>
              <a:t>d </a:t>
            </a:r>
            <a:r>
              <a:rPr b="0" i="0" lang="en-US" sz="2000" u="none" cap="none" strike="noStrike">
                <a:solidFill>
                  <a:srgbClr val="000000"/>
                </a:solidFill>
                <a:latin typeface="Arial"/>
                <a:ea typeface="Arial"/>
                <a:cs typeface="Arial"/>
                <a:sym typeface="Arial"/>
              </a:rPr>
              <a:t>with respect to observations.</a:t>
            </a:r>
            <a:endParaRPr/>
          </a:p>
          <a:p>
            <a:pPr indent="-285749" lvl="1" marL="834389" marR="0" rtl="0" algn="l">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Polluted clouds are too thin in E3SM.</a:t>
            </a:r>
            <a:endParaRPr/>
          </a:p>
          <a:p>
            <a:pPr indent="-285749" lvl="1" marL="834389" marR="0" rtl="0" algn="l">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E3SMv2 appears to have opposite liquid water path Nd relationship to v1.</a:t>
            </a:r>
            <a:endParaRPr/>
          </a:p>
          <a:p>
            <a:pPr indent="-285749" lvl="1" marL="834389" marR="0" rtl="0" algn="l">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Subadiabatic clouds are highly prevalent compared to observations.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2019-11-07T18:45:26Z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16e9198b-3b6e-4404-9818-77c4e7e0319e</vt:lpwstr>
  </property>
  <property fmtid="{D5CDD505-2E9C-101B-9397-08002B2CF9AE}" pid="3" name="ContentTypeId">
    <vt:lpwstr>0x0101002DB973B7F5C95E4BA281A5ABA486DBD1</vt:lpwstr>
  </property>
</Properties>
</file>