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3"/>
  </p:notesMasterIdLst>
  <p:handoutMasterIdLst>
    <p:handoutMasterId r:id="rId4"/>
  </p:handoutMasterIdLst>
  <p:sldIdLst>
    <p:sldId id="499" r:id="rId2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1AB"/>
    <a:srgbClr val="719500"/>
    <a:srgbClr val="007836"/>
    <a:srgbClr val="BE0F34"/>
    <a:srgbClr val="820150"/>
    <a:srgbClr val="502D7F"/>
    <a:srgbClr val="00338E"/>
    <a:srgbClr val="758F9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0B4416-ACFB-9D48-BB38-7C049278FB32}" v="10" dt="2024-08-05T04:22:34.6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7" autoAdjust="0"/>
    <p:restoredTop sz="94247"/>
  </p:normalViewPr>
  <p:slideViewPr>
    <p:cSldViewPr snapToGrid="0" snapToObjects="1">
      <p:cViewPr varScale="1">
        <p:scale>
          <a:sx n="100" d="100"/>
          <a:sy n="100" d="100"/>
        </p:scale>
        <p:origin x="54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8/4/24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8/4/24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51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August 4, 2024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8/4/24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8/4/24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8/4/24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8/4/24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8/4/24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8/4/24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8/4/24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AD4D8D-4006-934E-83A9-4A2F52EA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C53F581E-9445-CA44-8F76-C031F7F7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375138"/>
            <a:ext cx="11658600" cy="95671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Object-Based Evaluation of Downscaled Precipitation Products Over CONUS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Xiaodong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Chen, Ruby Leung, and Paul Ullrich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B426C9-93E8-51E2-3F47-144AB37B2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590" y="2520694"/>
            <a:ext cx="7772400" cy="480461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0ED004-61A3-5E6C-9C66-DCDF92C77444}"/>
              </a:ext>
            </a:extLst>
          </p:cNvPr>
          <p:cNvSpPr txBox="1"/>
          <p:nvPr/>
        </p:nvSpPr>
        <p:spPr>
          <a:xfrm>
            <a:off x="3454091" y="2095962"/>
            <a:ext cx="332539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Daily precipitation datasets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A5594C-7B5E-2F8F-21A6-AF3110DA1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5241" y="1803252"/>
            <a:ext cx="2334960" cy="21513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398007-91D1-8C90-3E2E-88B2C79DC5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887406" y="4492233"/>
            <a:ext cx="4092029" cy="14444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DF215B-1C2D-1CC8-2C1D-E3403047C831}"/>
              </a:ext>
            </a:extLst>
          </p:cNvPr>
          <p:cNvSpPr txBox="1"/>
          <p:nvPr/>
        </p:nvSpPr>
        <p:spPr>
          <a:xfrm>
            <a:off x="10284297" y="1403358"/>
            <a:ext cx="334989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Precipitation object metrics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3BDC48-1DBA-0E82-BACA-8C9F6337CD4C}"/>
              </a:ext>
            </a:extLst>
          </p:cNvPr>
          <p:cNvSpPr txBox="1"/>
          <p:nvPr/>
        </p:nvSpPr>
        <p:spPr>
          <a:xfrm>
            <a:off x="11085753" y="4032824"/>
            <a:ext cx="169533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Perkins score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B44AC6-77C5-C85B-6C8F-B5C9ED1004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9324" y="6555580"/>
            <a:ext cx="5028195" cy="14444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9CA7A9-8227-D049-5579-796E54234088}"/>
              </a:ext>
            </a:extLst>
          </p:cNvPr>
          <p:cNvSpPr txBox="1"/>
          <p:nvPr/>
        </p:nvSpPr>
        <p:spPr>
          <a:xfrm>
            <a:off x="9531686" y="6033772"/>
            <a:ext cx="491583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evaluated across US regions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DC1010-BA64-4268-A3C0-BD9DDD24C8F4}"/>
              </a:ext>
            </a:extLst>
          </p:cNvPr>
          <p:cNvSpPr txBox="1"/>
          <p:nvPr/>
        </p:nvSpPr>
        <p:spPr>
          <a:xfrm>
            <a:off x="3721100" y="7560034"/>
            <a:ext cx="218835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(Poster Wed-116)</a:t>
            </a:r>
          </a:p>
        </p:txBody>
      </p:sp>
    </p:spTree>
    <p:extLst>
      <p:ext uri="{BB962C8B-B14F-4D97-AF65-F5344CB8AC3E}">
        <p14:creationId xmlns:p14="http://schemas.microsoft.com/office/powerpoint/2010/main" val="114413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.RiverEarthSystem" id="{6424DE6A-717E-CA4D-8FCA-A6E75AC9AFC5}" vid="{186C4F09-0388-6E4D-84B6-B4BDA261C5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45364</TotalTime>
  <Words>37</Words>
  <Application>Microsoft Macintosh PowerPoint</Application>
  <PresentationFormat>Custom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PNNL_Option_4</vt:lpstr>
      <vt:lpstr>Object-Based Evaluation of Downscaled Precipitation Products Over CONUS – Xiaodong Chen, Ruby Leung, and Paul Ullrich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Starr, Andrea S</dc:creator>
  <cp:lastModifiedBy>ruby.leung@pnnl.gov</cp:lastModifiedBy>
  <cp:revision>61</cp:revision>
  <dcterms:created xsi:type="dcterms:W3CDTF">2020-09-03T19:13:02Z</dcterms:created>
  <dcterms:modified xsi:type="dcterms:W3CDTF">2024-08-05T04:23:23Z</dcterms:modified>
</cp:coreProperties>
</file>