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Play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hKB+5QbwN4UwtRwjJ99w82WOgG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-regular.fntdata"/><Relationship Id="rId8" Type="http://schemas.openxmlformats.org/officeDocument/2006/relationships/font" Target="fonts/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124F9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8909526" y="131283"/>
            <a:ext cx="328247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n-US" sz="10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b="0" i="0" lang="en-US" sz="10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Lawrence Livermore National Laboratory,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n-US" sz="10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b="0" i="0" lang="en-US" sz="10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Sandia National Laboratories,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n-US" sz="10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r>
              <a:rPr b="0" i="0" lang="en-US" sz="10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Lawrence Berkeley National Laboratory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2800" y="94575"/>
            <a:ext cx="8006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Examining Cloud Properties and Cloud Feedbacks in DOE’s Global Storm Resolving Model (SCREAM)</a:t>
            </a:r>
            <a:endParaRPr b="1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04280" y="857022"/>
            <a:ext cx="976454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Li-Wei Chao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, Mark Zelinka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, Christopher Terai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, Hassan Beydoun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, Benjamin Hillman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, Noel Keen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, Peter Caldwell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, Stephen Klein</a:t>
            </a:r>
            <a:r>
              <a:rPr baseline="30000" lang="en-US" sz="120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323385" y="6671104"/>
            <a:ext cx="1186861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u="none" strike="noStrike">
                <a:solidFill>
                  <a:srgbClr val="7F7F7F"/>
                </a:solidFill>
                <a:latin typeface="Avenir"/>
                <a:ea typeface="Avenir"/>
                <a:cs typeface="Avenir"/>
                <a:sym typeface="Avenir"/>
              </a:rPr>
              <a:t>We thank the Regional &amp; Global Model Analysis Program of the Earth &amp; Environmental Systems Sciences Division of the U.S. Department of Energy for supporting this work. </a:t>
            </a:r>
            <a:r>
              <a:rPr lang="en-US" sz="600">
                <a:solidFill>
                  <a:srgbClr val="7F7F7F"/>
                </a:solidFill>
                <a:latin typeface="Avenir"/>
                <a:ea typeface="Avenir"/>
                <a:cs typeface="Avenir"/>
                <a:sym typeface="Avenir"/>
              </a:rPr>
              <a:t>This work was performed under the auspices of the DOE by Lawrence Livermore National Laboratory under Contract DE-AC52-07NA27344. LLNL-POST-867647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48585" y="1493909"/>
            <a:ext cx="36531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Motivations: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•"/>
            </a:pPr>
            <a:r>
              <a:rPr lang="en-US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Cloud feedback may be poorly represented in traditional global climate models due to their coarse resolution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•"/>
            </a:pPr>
            <a:r>
              <a:rPr lang="en-US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This study examines how and why the cloud feedbacks in the high-resolution Simple Cloud Resolving E3SM Atmosphere Model (SCREAM) differ from coarse climate models.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Key findings: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AutoNum type="alphaLcParenR"/>
            </a:pPr>
            <a:r>
              <a:rPr lang="en-US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The present-day mean state of cloud properties is well reproduced in SCREAM, with biases smaller than most CMIP models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AutoNum type="alphaLcParenR"/>
            </a:pPr>
            <a:r>
              <a:rPr lang="en-US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SCREAM simulates a positive total cloud feedback that lies within the range of CMIP models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363736" y="1309243"/>
            <a:ext cx="7322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(a)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9640358" y="1543011"/>
            <a:ext cx="7322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(b)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00989" y="774494"/>
            <a:ext cx="909022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71284" y="768802"/>
            <a:ext cx="365760" cy="36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40402" y="777340"/>
            <a:ext cx="699314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47199" y="1636743"/>
            <a:ext cx="4507904" cy="502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859333" y="1920544"/>
            <a:ext cx="2294311" cy="3475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807831" y="5395651"/>
            <a:ext cx="1329213" cy="82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2024-08-01T21:05:50Z</dcterms:created>
  <dc:creator>Chao, Li-Wei</dc:creator>
</cp:coreProperties>
</file>