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000"/>
    <a:srgbClr val="FFF2CC"/>
    <a:srgbClr val="FF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7"/>
    <p:restoredTop sz="94682"/>
  </p:normalViewPr>
  <p:slideViewPr>
    <p:cSldViewPr snapToGrid="0" snapToObjects="1">
      <p:cViewPr varScale="1">
        <p:scale>
          <a:sx n="110" d="100"/>
          <a:sy n="110" d="100"/>
        </p:scale>
        <p:origin x="19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DA28F-8A35-FF40-ABA9-54E35155CDF1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AEF6-6432-574D-8026-BBE24E70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CMIP6 Data Archive, ESGF, CMOR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Dean N. Williams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Lawrence Livermore National Laboratory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All-Hands ACME Meeting, </a:t>
            </a:r>
            <a:r>
              <a:rPr lang="en-US" sz="1800" dirty="0"/>
              <a:t>Potomac, MD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June 7,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to ESGF with CMOR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1773893" y="2261144"/>
            <a:ext cx="6593408" cy="2090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083137" y="2370149"/>
            <a:ext cx="3284165" cy="1863765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73894" y="4418794"/>
            <a:ext cx="6593408" cy="1240730"/>
          </a:xfrm>
          <a:prstGeom prst="rect">
            <a:avLst/>
          </a:prstGeom>
          <a:solidFill>
            <a:srgbClr val="FFF2CC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571868" y="2806167"/>
            <a:ext cx="954573" cy="934020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350" dirty="0"/>
              <a:t>JSON</a:t>
            </a:r>
            <a:endParaRPr lang="en-US" sz="1350" dirty="0"/>
          </a:p>
          <a:p>
            <a:pPr algn="ctr">
              <a:defRPr/>
            </a:pPr>
            <a:r>
              <a:rPr lang="en-US" sz="1350" dirty="0"/>
              <a:t>Tables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897604" y="2806167"/>
            <a:ext cx="954573" cy="934020"/>
          </a:xfrm>
          <a:prstGeom prst="rect">
            <a:avLst/>
          </a:prstGeom>
          <a:solidFill>
            <a:srgbClr val="4F6228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bg1"/>
                </a:solidFill>
              </a:rPr>
              <a:t>XML</a:t>
            </a:r>
          </a:p>
          <a:p>
            <a:pPr algn="ctr">
              <a:defRPr/>
            </a:pPr>
            <a:r>
              <a:rPr lang="en-US" sz="1350" dirty="0">
                <a:solidFill>
                  <a:schemeClr val="bg1"/>
                </a:solidFill>
              </a:rPr>
              <a:t>Table</a:t>
            </a:r>
          </a:p>
        </p:txBody>
      </p: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>
            <a:off x="2852177" y="3273177"/>
            <a:ext cx="719692" cy="0"/>
          </a:xfrm>
          <a:prstGeom prst="straightConnector1">
            <a:avLst/>
          </a:prstGeom>
          <a:noFill/>
          <a:ln w="25400">
            <a:solidFill>
              <a:srgbClr val="4F6228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158"/>
          <p:cNvSpPr txBox="1">
            <a:spLocks noChangeArrowheads="1"/>
          </p:cNvSpPr>
          <p:nvPr/>
        </p:nvSpPr>
        <p:spPr bwMode="auto">
          <a:xfrm>
            <a:off x="2903622" y="3015155"/>
            <a:ext cx="53412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1050" dirty="0"/>
              <a:t>Create</a:t>
            </a:r>
          </a:p>
        </p:txBody>
      </p:sp>
      <p:sp>
        <p:nvSpPr>
          <p:cNvPr id="75" name="Left Brace 74"/>
          <p:cNvSpPr>
            <a:spLocks/>
          </p:cNvSpPr>
          <p:nvPr/>
        </p:nvSpPr>
        <p:spPr bwMode="auto">
          <a:xfrm>
            <a:off x="4526441" y="2387247"/>
            <a:ext cx="561710" cy="1838117"/>
          </a:xfrm>
          <a:prstGeom prst="leftBrace">
            <a:avLst>
              <a:gd name="adj1" fmla="val 78334"/>
              <a:gd name="adj2" fmla="val 50000"/>
            </a:avLst>
          </a:prstGeom>
          <a:solidFill>
            <a:srgbClr val="C3D69B"/>
          </a:solidFill>
          <a:ln w="25400">
            <a:solidFill>
              <a:srgbClr val="4F6228"/>
            </a:solidFill>
            <a:round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latin typeface="Calibri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519116" y="4658177"/>
            <a:ext cx="954573" cy="934020"/>
          </a:xfrm>
          <a:prstGeom prst="rect">
            <a:avLst/>
          </a:prstGeom>
          <a:solidFill>
            <a:srgbClr val="FFDA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000000"/>
                </a:solidFill>
              </a:rPr>
              <a:t>CMOR3</a:t>
            </a:r>
          </a:p>
        </p:txBody>
      </p: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flipV="1">
            <a:off x="4479260" y="5124653"/>
            <a:ext cx="486787" cy="534"/>
          </a:xfrm>
          <a:prstGeom prst="straightConnector1">
            <a:avLst/>
          </a:prstGeom>
          <a:noFill/>
          <a:ln w="25400">
            <a:solidFill>
              <a:srgbClr val="E46C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983083" y="4658177"/>
            <a:ext cx="954573" cy="932952"/>
          </a:xfrm>
          <a:prstGeom prst="rect">
            <a:avLst/>
          </a:prstGeom>
          <a:solidFill>
            <a:srgbClr val="FFDA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000000"/>
                </a:solidFill>
              </a:rPr>
              <a:t>CMIP6 &amp; CF-1</a:t>
            </a:r>
            <a:endParaRPr lang="en-US" sz="135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350" dirty="0">
                <a:solidFill>
                  <a:srgbClr val="000000"/>
                </a:solidFill>
              </a:rPr>
              <a:t>Files</a:t>
            </a:r>
          </a:p>
        </p:txBody>
      </p:sp>
      <p:sp>
        <p:nvSpPr>
          <p:cNvPr id="79" name="TextBox 163"/>
          <p:cNvSpPr txBox="1">
            <a:spLocks noChangeArrowheads="1"/>
          </p:cNvSpPr>
          <p:nvPr/>
        </p:nvSpPr>
        <p:spPr bwMode="auto">
          <a:xfrm>
            <a:off x="4427219" y="4400229"/>
            <a:ext cx="601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900" dirty="0"/>
              <a:t>Rewrite </a:t>
            </a:r>
          </a:p>
          <a:p>
            <a:pPr eaLnBrk="1" hangingPunct="1"/>
            <a:r>
              <a:rPr lang="en-US" altLang="x-none" sz="900" dirty="0"/>
              <a:t>variables</a:t>
            </a:r>
          </a:p>
        </p:txBody>
      </p: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>
            <a:off x="4168686" y="3740187"/>
            <a:ext cx="0" cy="924402"/>
          </a:xfrm>
          <a:prstGeom prst="straightConnector1">
            <a:avLst/>
          </a:prstGeom>
          <a:noFill/>
          <a:ln w="25400">
            <a:solidFill>
              <a:srgbClr val="4F6228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866711" y="4658177"/>
            <a:ext cx="982993" cy="932952"/>
          </a:xfrm>
          <a:prstGeom prst="rect">
            <a:avLst/>
          </a:prstGeom>
          <a:solidFill>
            <a:srgbClr val="FFDA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000000"/>
                </a:solidFill>
              </a:rPr>
              <a:t>GCM Run</a:t>
            </a:r>
          </a:p>
        </p:txBody>
      </p:sp>
      <p:cxnSp>
        <p:nvCxnSpPr>
          <p:cNvPr id="82" name="Straight Arrow Connector 81"/>
          <p:cNvCxnSpPr>
            <a:cxnSpLocks noChangeShapeType="1"/>
            <a:endCxn id="78" idx="1"/>
          </p:cNvCxnSpPr>
          <p:nvPr/>
        </p:nvCxnSpPr>
        <p:spPr bwMode="auto">
          <a:xfrm>
            <a:off x="2849705" y="5124653"/>
            <a:ext cx="669412" cy="534"/>
          </a:xfrm>
          <a:prstGeom prst="straightConnector1">
            <a:avLst/>
          </a:prstGeom>
          <a:noFill/>
          <a:ln w="25400">
            <a:solidFill>
              <a:srgbClr val="E46C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167"/>
          <p:cNvSpPr txBox="1">
            <a:spLocks noChangeArrowheads="1"/>
          </p:cNvSpPr>
          <p:nvPr/>
        </p:nvSpPr>
        <p:spPr bwMode="auto">
          <a:xfrm>
            <a:off x="2819064" y="4411243"/>
            <a:ext cx="7433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900" dirty="0"/>
              <a:t>Write model</a:t>
            </a:r>
          </a:p>
          <a:p>
            <a:pPr eaLnBrk="1" hangingPunct="1"/>
            <a:r>
              <a:rPr lang="en-US" altLang="x-none" sz="900" dirty="0"/>
              <a:t>output files</a:t>
            </a:r>
          </a:p>
        </p:txBody>
      </p:sp>
      <p:sp>
        <p:nvSpPr>
          <p:cNvPr id="84" name="TextBox 168"/>
          <p:cNvSpPr txBox="1">
            <a:spLocks noChangeArrowheads="1"/>
          </p:cNvSpPr>
          <p:nvPr/>
        </p:nvSpPr>
        <p:spPr bwMode="auto">
          <a:xfrm>
            <a:off x="4930484" y="2351997"/>
            <a:ext cx="3521633" cy="18697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{                                                                                                                                              </a:t>
            </a:r>
            <a:endParaRPr lang="de-DE" altLang="x-none" sz="105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"Header": {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data_specs_version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“01.00.10", </a:t>
            </a:r>
            <a:endParaRPr lang="de-DE" altLang="x-none" sz="105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table_id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"Table 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Amon</a:t>
            </a:r>
            <a:r>
              <a:rPr lang="de-DE" altLang="en-US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</a:t>
            </a:r>
            <a:endParaRPr lang="de-DE" altLang="x-none" sz="105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},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variable_entry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{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ccb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{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modeling_realm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atmos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",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units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": "</a:t>
            </a:r>
            <a:r>
              <a:rPr lang="de-DE" altLang="x-none" sz="105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</a:t>
            </a:r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",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}</a:t>
            </a:r>
          </a:p>
          <a:p>
            <a:pPr eaLnBrk="1" hangingPunct="1"/>
            <a:r>
              <a:rPr lang="de-DE" altLang="x-none" sz="105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}</a:t>
            </a:r>
            <a:endParaRPr lang="en-US" altLang="x-none" sz="105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cxnSp>
        <p:nvCxnSpPr>
          <p:cNvPr id="85" name="Straight Arrow Connector 84"/>
          <p:cNvCxnSpPr>
            <a:cxnSpLocks noChangeShapeType="1"/>
            <a:stCxn id="80" idx="3"/>
          </p:cNvCxnSpPr>
          <p:nvPr/>
        </p:nvCxnSpPr>
        <p:spPr bwMode="auto">
          <a:xfrm>
            <a:off x="5937657" y="5124653"/>
            <a:ext cx="257300" cy="0"/>
          </a:xfrm>
          <a:prstGeom prst="straightConnector1">
            <a:avLst/>
          </a:prstGeom>
          <a:noFill/>
          <a:ln w="25400">
            <a:solidFill>
              <a:srgbClr val="E46C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Box 172"/>
          <p:cNvSpPr txBox="1">
            <a:spLocks noChangeArrowheads="1"/>
          </p:cNvSpPr>
          <p:nvPr/>
        </p:nvSpPr>
        <p:spPr bwMode="auto">
          <a:xfrm>
            <a:off x="3633663" y="4725305"/>
            <a:ext cx="996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1050" dirty="0"/>
              <a:t>Load Table</a:t>
            </a:r>
          </a:p>
        </p:txBody>
      </p: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>
            <a:off x="5091545" y="4224297"/>
            <a:ext cx="1916669" cy="0"/>
          </a:xfrm>
          <a:prstGeom prst="line">
            <a:avLst/>
          </a:prstGeom>
          <a:noFill/>
          <a:ln w="25400">
            <a:solidFill>
              <a:srgbClr val="4F6228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175"/>
          <p:cNvSpPr txBox="1">
            <a:spLocks noChangeArrowheads="1"/>
          </p:cNvSpPr>
          <p:nvPr/>
        </p:nvSpPr>
        <p:spPr bwMode="auto">
          <a:xfrm>
            <a:off x="2842094" y="5144409"/>
            <a:ext cx="699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1200" dirty="0"/>
              <a:t>(Native </a:t>
            </a:r>
            <a:endParaRPr lang="en-US" altLang="x-none" sz="1200" dirty="0"/>
          </a:p>
          <a:p>
            <a:pPr eaLnBrk="1" hangingPunct="1"/>
            <a:r>
              <a:rPr lang="en-US" altLang="x-none" sz="1200" dirty="0"/>
              <a:t> format</a:t>
            </a:r>
            <a:r>
              <a:rPr lang="en-US" altLang="x-none" sz="1200" dirty="0"/>
              <a:t>)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855154" y="4650980"/>
            <a:ext cx="629355" cy="932952"/>
          </a:xfrm>
          <a:prstGeom prst="rect">
            <a:avLst/>
          </a:prstGeom>
          <a:solidFill>
            <a:srgbClr val="FFDA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/>
              <a:t>ESGF</a:t>
            </a:r>
            <a:endParaRPr lang="en-US" sz="1350" dirty="0"/>
          </a:p>
        </p:txBody>
      </p:sp>
      <p:sp>
        <p:nvSpPr>
          <p:cNvPr id="90" name="TextBox 171"/>
          <p:cNvSpPr txBox="1">
            <a:spLocks noChangeArrowheads="1"/>
          </p:cNvSpPr>
          <p:nvPr/>
        </p:nvSpPr>
        <p:spPr bwMode="auto">
          <a:xfrm>
            <a:off x="5944253" y="4351668"/>
            <a:ext cx="1100955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x-none" sz="1350"/>
              <a:t>Publish Data</a:t>
            </a:r>
            <a:endParaRPr lang="en-US" altLang="x-none" sz="1350" dirty="0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206018" y="4657037"/>
            <a:ext cx="1279076" cy="945461"/>
          </a:xfrm>
          <a:prstGeom prst="rect">
            <a:avLst/>
          </a:prstGeom>
          <a:noFill/>
          <a:ln w="57150">
            <a:solidFill>
              <a:srgbClr val="C09000"/>
            </a:solidFill>
            <a:prstDash val="sysDot"/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 err="1"/>
              <a:t>PrePARE</a:t>
            </a:r>
            <a:r>
              <a:rPr lang="en-US" sz="1200" dirty="0"/>
              <a:t> </a:t>
            </a:r>
          </a:p>
        </p:txBody>
      </p:sp>
      <p:cxnSp>
        <p:nvCxnSpPr>
          <p:cNvPr id="92" name="Straight Arrow Connector 91"/>
          <p:cNvCxnSpPr>
            <a:cxnSpLocks noChangeShapeType="1"/>
            <a:endCxn id="74" idx="0"/>
          </p:cNvCxnSpPr>
          <p:nvPr/>
        </p:nvCxnSpPr>
        <p:spPr bwMode="auto">
          <a:xfrm>
            <a:off x="2371331" y="2565350"/>
            <a:ext cx="3560" cy="240817"/>
          </a:xfrm>
          <a:prstGeom prst="straightConnector1">
            <a:avLst/>
          </a:prstGeom>
          <a:noFill/>
          <a:ln w="25400">
            <a:solidFill>
              <a:srgbClr val="4F6228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/>
          <p:nvPr/>
        </p:nvSpPr>
        <p:spPr>
          <a:xfrm>
            <a:off x="733913" y="2834527"/>
            <a:ext cx="918779" cy="90024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Accelerated Climate Modeling for Energy, </a:t>
            </a:r>
          </a:p>
          <a:p>
            <a:r>
              <a:rPr lang="en-US" sz="1050" dirty="0">
                <a:solidFill>
                  <a:schemeClr val="bg1"/>
                </a:solidFill>
              </a:rPr>
              <a:t>U.S.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4" name="Can 93"/>
          <p:cNvSpPr/>
          <p:nvPr/>
        </p:nvSpPr>
        <p:spPr>
          <a:xfrm>
            <a:off x="7641021" y="4658177"/>
            <a:ext cx="559293" cy="924814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73883" y="5001894"/>
            <a:ext cx="5560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Disk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95"/>
          <p:cNvCxnSpPr>
            <a:cxnSpLocks noChangeShapeType="1"/>
          </p:cNvCxnSpPr>
          <p:nvPr/>
        </p:nvCxnSpPr>
        <p:spPr bwMode="auto">
          <a:xfrm flipV="1">
            <a:off x="7485093" y="5120584"/>
            <a:ext cx="155928" cy="9183"/>
          </a:xfrm>
          <a:prstGeom prst="straightConnector1">
            <a:avLst/>
          </a:prstGeom>
          <a:noFill/>
          <a:ln w="25400">
            <a:solidFill>
              <a:srgbClr val="E46C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171"/>
          <p:cNvSpPr txBox="1">
            <a:spLocks noChangeArrowheads="1"/>
          </p:cNvSpPr>
          <p:nvPr/>
        </p:nvSpPr>
        <p:spPr bwMode="auto">
          <a:xfrm>
            <a:off x="7258932" y="4450528"/>
            <a:ext cx="4475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900" dirty="0"/>
              <a:t>Write</a:t>
            </a:r>
            <a:endParaRPr lang="en-US" altLang="x-none" sz="900" dirty="0"/>
          </a:p>
        </p:txBody>
      </p:sp>
      <p:sp>
        <p:nvSpPr>
          <p:cNvPr id="98" name="TextBox 97"/>
          <p:cNvSpPr txBox="1"/>
          <p:nvPr/>
        </p:nvSpPr>
        <p:spPr>
          <a:xfrm>
            <a:off x="1802542" y="1913413"/>
            <a:ext cx="112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Workflow</a:t>
            </a:r>
            <a:endParaRPr lang="en-US" b="1" dirty="0"/>
          </a:p>
        </p:txBody>
      </p:sp>
      <p:cxnSp>
        <p:nvCxnSpPr>
          <p:cNvPr id="99" name="Straight Arrow Connector 98"/>
          <p:cNvCxnSpPr>
            <a:cxnSpLocks noChangeShapeType="1"/>
            <a:stCxn id="94" idx="3"/>
            <a:endCxn id="74" idx="1"/>
          </p:cNvCxnSpPr>
          <p:nvPr/>
        </p:nvCxnSpPr>
        <p:spPr bwMode="auto">
          <a:xfrm flipV="1">
            <a:off x="1652692" y="3273177"/>
            <a:ext cx="244912" cy="11473"/>
          </a:xfrm>
          <a:prstGeom prst="straightConnector1">
            <a:avLst/>
          </a:prstGeom>
          <a:noFill/>
          <a:ln w="25400">
            <a:solidFill>
              <a:srgbClr val="4F6228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5088152" y="2387248"/>
            <a:ext cx="1916669" cy="0"/>
          </a:xfrm>
          <a:prstGeom prst="line">
            <a:avLst/>
          </a:prstGeom>
          <a:noFill/>
          <a:ln w="25400">
            <a:solidFill>
              <a:srgbClr val="4F6228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>
            <a:off x="4168685" y="3740187"/>
            <a:ext cx="2037332" cy="1404223"/>
          </a:xfrm>
          <a:prstGeom prst="straightConnector1">
            <a:avLst/>
          </a:prstGeom>
          <a:noFill/>
          <a:ln w="25400">
            <a:solidFill>
              <a:srgbClr val="4F6228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5976067" y="1918162"/>
            <a:ext cx="2433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Slide prepared by </a:t>
            </a:r>
            <a:r>
              <a:rPr lang="en-US" sz="1350">
                <a:solidFill>
                  <a:schemeClr val="accent1">
                    <a:lumMod val="50000"/>
                  </a:schemeClr>
                </a:solidFill>
              </a:rPr>
              <a:t>Denis Nadeau</a:t>
            </a:r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97</Words>
  <Application>Microsoft Macintosh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Abadi MT Condensed Extra Bold</vt:lpstr>
      <vt:lpstr>Calibri</vt:lpstr>
      <vt:lpstr>MS PGothic</vt:lpstr>
      <vt:lpstr>Times</vt:lpstr>
      <vt:lpstr>Arial</vt:lpstr>
      <vt:lpstr>Office Theme</vt:lpstr>
      <vt:lpstr>CMIP6 Data Archive, ESGF, CMOR</vt:lpstr>
      <vt:lpstr>Publishing to ESGF with CMOR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Williams, Dean N.</cp:lastModifiedBy>
  <cp:revision>9</cp:revision>
  <dcterms:created xsi:type="dcterms:W3CDTF">2014-12-04T00:15:55Z</dcterms:created>
  <dcterms:modified xsi:type="dcterms:W3CDTF">2017-06-07T11:34:21Z</dcterms:modified>
</cp:coreProperties>
</file>