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8"/>
    <a:srgbClr val="F5F5F8"/>
    <a:srgbClr val="F3F2F7"/>
    <a:srgbClr val="D72100"/>
    <a:srgbClr val="FD2A00"/>
    <a:srgbClr val="F1F1F6"/>
    <a:srgbClr val="640000"/>
    <a:srgbClr val="820009"/>
    <a:srgbClr val="970009"/>
    <a:srgbClr val="C10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7"/>
    <p:restoredTop sz="94613"/>
  </p:normalViewPr>
  <p:slideViewPr>
    <p:cSldViewPr snapToGrid="0" snapToObjects="1">
      <p:cViewPr>
        <p:scale>
          <a:sx n="110" d="100"/>
          <a:sy n="110" d="100"/>
        </p:scale>
        <p:origin x="-13208" y="-549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A0180-6AAC-AA4A-93CA-6E655F7B84C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95DED-C770-6849-93CF-D5F406858156}">
      <dgm:prSet phldrT="[Text]"/>
      <dgm:spPr/>
      <dgm:t>
        <a:bodyPr/>
        <a:lstStyle/>
        <a:p>
          <a:r>
            <a:rPr lang="en-US" dirty="0" err="1" smtClean="0"/>
            <a:t>Ncclimo</a:t>
          </a:r>
          <a:endParaRPr lang="en-US" dirty="0"/>
        </a:p>
      </dgm:t>
    </dgm:pt>
    <dgm:pt modelId="{2AF5F9C5-F415-9445-AD33-C712DAEE769B}" type="parTrans" cxnId="{D2C922B1-9413-564A-8589-A399AC29320C}">
      <dgm:prSet/>
      <dgm:spPr/>
      <dgm:t>
        <a:bodyPr/>
        <a:lstStyle/>
        <a:p>
          <a:endParaRPr lang="en-US"/>
        </a:p>
      </dgm:t>
    </dgm:pt>
    <dgm:pt modelId="{B0E2BF19-643E-1A42-A4F7-E8EF8F93198F}" type="sibTrans" cxnId="{D2C922B1-9413-564A-8589-A399AC29320C}">
      <dgm:prSet/>
      <dgm:spPr/>
      <dgm:t>
        <a:bodyPr/>
        <a:lstStyle/>
        <a:p>
          <a:endParaRPr lang="en-US"/>
        </a:p>
      </dgm:t>
    </dgm:pt>
    <dgm:pt modelId="{984CC5EA-1B9D-144D-90B3-244D2F9264DF}">
      <dgm:prSet phldrT="[Text]"/>
      <dgm:spPr/>
      <dgm:t>
        <a:bodyPr/>
        <a:lstStyle/>
        <a:p>
          <a:r>
            <a:rPr lang="en-US" dirty="0" smtClean="0"/>
            <a:t>cam.h0</a:t>
          </a:r>
          <a:endParaRPr lang="en-US" dirty="0"/>
        </a:p>
      </dgm:t>
    </dgm:pt>
    <dgm:pt modelId="{CFE3D785-051E-2C47-BA55-C07639B48909}" type="parTrans" cxnId="{80FBF899-6E0F-0348-8411-9C694E6B3FE5}">
      <dgm:prSet/>
      <dgm:spPr/>
      <dgm:t>
        <a:bodyPr/>
        <a:lstStyle/>
        <a:p>
          <a:endParaRPr lang="en-US"/>
        </a:p>
      </dgm:t>
    </dgm:pt>
    <dgm:pt modelId="{00828CE6-084D-5C46-98CC-E18FCFEF9A04}" type="sibTrans" cxnId="{80FBF899-6E0F-0348-8411-9C694E6B3FE5}">
      <dgm:prSet/>
      <dgm:spPr/>
      <dgm:t>
        <a:bodyPr/>
        <a:lstStyle/>
        <a:p>
          <a:endParaRPr lang="en-US"/>
        </a:p>
      </dgm:t>
    </dgm:pt>
    <dgm:pt modelId="{361AF87E-D2C3-CD4A-B21F-51885FAFC2AC}">
      <dgm:prSet phldrT="[Text]"/>
      <dgm:spPr/>
      <dgm:t>
        <a:bodyPr/>
        <a:lstStyle/>
        <a:p>
          <a:r>
            <a:rPr lang="en-US" dirty="0" smtClean="0"/>
            <a:t>AMWG</a:t>
          </a:r>
          <a:endParaRPr lang="en-US" dirty="0"/>
        </a:p>
      </dgm:t>
    </dgm:pt>
    <dgm:pt modelId="{F6E7CE20-20FC-264D-AD75-C7CB8B5FAF8C}" type="parTrans" cxnId="{ED23586C-86B4-E94A-9B3D-C5DC81A3E416}">
      <dgm:prSet/>
      <dgm:spPr/>
      <dgm:t>
        <a:bodyPr/>
        <a:lstStyle/>
        <a:p>
          <a:endParaRPr lang="en-US"/>
        </a:p>
      </dgm:t>
    </dgm:pt>
    <dgm:pt modelId="{20D507D9-1A62-5F4C-8A99-9ADA3C2F87CE}" type="sibTrans" cxnId="{ED23586C-86B4-E94A-9B3D-C5DC81A3E416}">
      <dgm:prSet/>
      <dgm:spPr/>
      <dgm:t>
        <a:bodyPr/>
        <a:lstStyle/>
        <a:p>
          <a:endParaRPr lang="en-US"/>
        </a:p>
      </dgm:t>
    </dgm:pt>
    <dgm:pt modelId="{21729946-F547-2E45-9970-632DC8AD8816}">
      <dgm:prSet phldrT="[Text]"/>
      <dgm:spPr/>
      <dgm:t>
        <a:bodyPr/>
        <a:lstStyle/>
        <a:p>
          <a:r>
            <a:rPr lang="en-US" dirty="0" err="1" smtClean="0"/>
            <a:t>ncclimo</a:t>
          </a:r>
          <a:endParaRPr lang="en-US" dirty="0"/>
        </a:p>
      </dgm:t>
    </dgm:pt>
    <dgm:pt modelId="{DCFF227F-534B-DC4B-BA30-F7F84B4828B2}" type="parTrans" cxnId="{09BC8DA1-F9B6-C44E-8F3F-021D2BEC4705}">
      <dgm:prSet/>
      <dgm:spPr/>
      <dgm:t>
        <a:bodyPr/>
        <a:lstStyle/>
        <a:p>
          <a:endParaRPr lang="en-US"/>
        </a:p>
      </dgm:t>
    </dgm:pt>
    <dgm:pt modelId="{FE545E13-ACA8-314E-91E1-5A2C143961EC}" type="sibTrans" cxnId="{09BC8DA1-F9B6-C44E-8F3F-021D2BEC4705}">
      <dgm:prSet/>
      <dgm:spPr/>
      <dgm:t>
        <a:bodyPr/>
        <a:lstStyle/>
        <a:p>
          <a:endParaRPr lang="en-US"/>
        </a:p>
      </dgm:t>
    </dgm:pt>
    <dgm:pt modelId="{8318FF76-0EFC-0843-9789-53FDDD34B695}">
      <dgm:prSet phldrT="[Text]"/>
      <dgm:spPr/>
      <dgm:t>
        <a:bodyPr/>
        <a:lstStyle/>
        <a:p>
          <a:r>
            <a:rPr lang="en-US" dirty="0" smtClean="0"/>
            <a:t>Time series</a:t>
          </a:r>
          <a:endParaRPr lang="en-US" dirty="0"/>
        </a:p>
      </dgm:t>
    </dgm:pt>
    <dgm:pt modelId="{A6042444-8FA3-5041-9C47-730FB6B51B5A}" type="parTrans" cxnId="{01F488BA-913E-C645-A3A6-229D9DD47B34}">
      <dgm:prSet/>
      <dgm:spPr/>
      <dgm:t>
        <a:bodyPr/>
        <a:lstStyle/>
        <a:p>
          <a:endParaRPr lang="en-US"/>
        </a:p>
      </dgm:t>
    </dgm:pt>
    <dgm:pt modelId="{8EF36064-10C8-FC40-A990-6C55EB46C314}" type="sibTrans" cxnId="{01F488BA-913E-C645-A3A6-229D9DD47B34}">
      <dgm:prSet/>
      <dgm:spPr/>
      <dgm:t>
        <a:bodyPr/>
        <a:lstStyle/>
        <a:p>
          <a:endParaRPr lang="en-US"/>
        </a:p>
      </dgm:t>
    </dgm:pt>
    <dgm:pt modelId="{70806801-A6CD-E44F-8877-F6B3C40550DD}">
      <dgm:prSet phldrT="[Text]"/>
      <dgm:spPr/>
      <dgm:t>
        <a:bodyPr/>
        <a:lstStyle/>
        <a:p>
          <a:r>
            <a:rPr lang="en-US" dirty="0" smtClean="0"/>
            <a:t>cam.h0</a:t>
          </a:r>
          <a:endParaRPr lang="en-US" dirty="0"/>
        </a:p>
      </dgm:t>
    </dgm:pt>
    <dgm:pt modelId="{3ED5A659-FEC3-3048-BC62-4D629985E536}" type="parTrans" cxnId="{8A496526-63D3-3B4E-A80D-79BACFADA94A}">
      <dgm:prSet/>
      <dgm:spPr/>
      <dgm:t>
        <a:bodyPr/>
        <a:lstStyle/>
        <a:p>
          <a:endParaRPr lang="en-US"/>
        </a:p>
      </dgm:t>
    </dgm:pt>
    <dgm:pt modelId="{EA4F726C-9D85-B348-915D-D69CC0DDEAE3}" type="sibTrans" cxnId="{8A496526-63D3-3B4E-A80D-79BACFADA94A}">
      <dgm:prSet/>
      <dgm:spPr/>
      <dgm:t>
        <a:bodyPr/>
        <a:lstStyle/>
        <a:p>
          <a:endParaRPr lang="en-US"/>
        </a:p>
      </dgm:t>
    </dgm:pt>
    <dgm:pt modelId="{38EF7F92-E1A6-7443-91FE-1EA74EEF78B8}">
      <dgm:prSet phldrT="[Text]"/>
      <dgm:spPr/>
      <dgm:t>
        <a:bodyPr/>
        <a:lstStyle/>
        <a:p>
          <a:r>
            <a:rPr lang="en-US" dirty="0" smtClean="0"/>
            <a:t>Coupled </a:t>
          </a:r>
          <a:r>
            <a:rPr lang="en-US" dirty="0" err="1" smtClean="0"/>
            <a:t>Diag</a:t>
          </a:r>
          <a:endParaRPr lang="en-US" dirty="0"/>
        </a:p>
      </dgm:t>
    </dgm:pt>
    <dgm:pt modelId="{5E4B7571-2DDB-7E43-A2EF-34CA59F08726}" type="parTrans" cxnId="{B79E493C-A943-7C41-B896-7DD38E1F8BE9}">
      <dgm:prSet/>
      <dgm:spPr/>
      <dgm:t>
        <a:bodyPr/>
        <a:lstStyle/>
        <a:p>
          <a:endParaRPr lang="en-US"/>
        </a:p>
      </dgm:t>
    </dgm:pt>
    <dgm:pt modelId="{2B47B725-FAC6-F747-8AE9-0DAA18ED56C1}" type="sibTrans" cxnId="{B79E493C-A943-7C41-B896-7DD38E1F8BE9}">
      <dgm:prSet/>
      <dgm:spPr/>
      <dgm:t>
        <a:bodyPr/>
        <a:lstStyle/>
        <a:p>
          <a:endParaRPr lang="en-US"/>
        </a:p>
      </dgm:t>
    </dgm:pt>
    <dgm:pt modelId="{98C150EF-33B2-7E40-A649-29AF95C3AA48}">
      <dgm:prSet phldrT="[Text]"/>
      <dgm:spPr/>
      <dgm:t>
        <a:bodyPr/>
        <a:lstStyle/>
        <a:p>
          <a:r>
            <a:rPr lang="en-US" dirty="0" smtClean="0"/>
            <a:t>cam.h0</a:t>
          </a:r>
          <a:endParaRPr lang="en-US" dirty="0"/>
        </a:p>
      </dgm:t>
    </dgm:pt>
    <dgm:pt modelId="{9487946F-FDD9-124A-95DF-1E0DCD74D2E7}" type="parTrans" cxnId="{79C7A08C-D025-044B-BF15-EDBA68AA65FA}">
      <dgm:prSet/>
      <dgm:spPr/>
      <dgm:t>
        <a:bodyPr/>
        <a:lstStyle/>
        <a:p>
          <a:endParaRPr lang="en-US"/>
        </a:p>
      </dgm:t>
    </dgm:pt>
    <dgm:pt modelId="{27D6CE43-FC9E-5049-AA8F-F2B68F540608}" type="sibTrans" cxnId="{79C7A08C-D025-044B-BF15-EDBA68AA65FA}">
      <dgm:prSet/>
      <dgm:spPr/>
      <dgm:t>
        <a:bodyPr/>
        <a:lstStyle/>
        <a:p>
          <a:endParaRPr lang="en-US"/>
        </a:p>
      </dgm:t>
    </dgm:pt>
    <dgm:pt modelId="{96DCF981-DCF9-1E45-86BA-1122D7A6CD15}">
      <dgm:prSet phldrT="[Text]"/>
      <dgm:spPr/>
      <dgm:t>
        <a:bodyPr/>
        <a:lstStyle/>
        <a:p>
          <a:r>
            <a:rPr lang="en-US" dirty="0" err="1" smtClean="0"/>
            <a:t>mpaso.hist.am</a:t>
          </a:r>
          <a:endParaRPr lang="en-US" dirty="0"/>
        </a:p>
      </dgm:t>
    </dgm:pt>
    <dgm:pt modelId="{6AF8ED05-FDB7-DB46-A524-E8922A7E6854}" type="parTrans" cxnId="{8A6F62AF-3BF8-FA4A-AD85-CCF84020ED53}">
      <dgm:prSet/>
      <dgm:spPr/>
      <dgm:t>
        <a:bodyPr/>
        <a:lstStyle/>
        <a:p>
          <a:endParaRPr lang="en-US"/>
        </a:p>
      </dgm:t>
    </dgm:pt>
    <dgm:pt modelId="{7EA0BF4F-99FB-5044-A101-9CDF2BD66FE6}" type="sibTrans" cxnId="{8A6F62AF-3BF8-FA4A-AD85-CCF84020ED53}">
      <dgm:prSet/>
      <dgm:spPr/>
      <dgm:t>
        <a:bodyPr/>
        <a:lstStyle/>
        <a:p>
          <a:endParaRPr lang="en-US"/>
        </a:p>
      </dgm:t>
    </dgm:pt>
    <dgm:pt modelId="{3C69B0FD-DD0D-3C4A-A2A7-3FA966B2882F}">
      <dgm:prSet phldrT="[Text]"/>
      <dgm:spPr/>
      <dgm:t>
        <a:bodyPr/>
        <a:lstStyle/>
        <a:p>
          <a:r>
            <a:rPr lang="en-US" dirty="0" err="1" smtClean="0"/>
            <a:t>mpascice.hist.am</a:t>
          </a:r>
          <a:endParaRPr lang="en-US" dirty="0"/>
        </a:p>
      </dgm:t>
    </dgm:pt>
    <dgm:pt modelId="{DECD54C6-1271-A243-9A60-FB33D0A84D1A}" type="parTrans" cxnId="{C9A690C6-C83B-EA46-951A-7588F59EE770}">
      <dgm:prSet/>
      <dgm:spPr/>
      <dgm:t>
        <a:bodyPr/>
        <a:lstStyle/>
        <a:p>
          <a:endParaRPr lang="en-US"/>
        </a:p>
      </dgm:t>
    </dgm:pt>
    <dgm:pt modelId="{1F4AEB28-E65E-C542-9327-FC29C646F12E}" type="sibTrans" cxnId="{C9A690C6-C83B-EA46-951A-7588F59EE770}">
      <dgm:prSet/>
      <dgm:spPr/>
      <dgm:t>
        <a:bodyPr/>
        <a:lstStyle/>
        <a:p>
          <a:endParaRPr lang="en-US"/>
        </a:p>
      </dgm:t>
    </dgm:pt>
    <dgm:pt modelId="{96D784F8-1C7C-674A-9142-D80AED40D666}">
      <dgm:prSet phldrT="[Text]"/>
      <dgm:spPr/>
      <dgm:t>
        <a:bodyPr/>
        <a:lstStyle/>
        <a:p>
          <a:r>
            <a:rPr lang="en-US" dirty="0" err="1" smtClean="0"/>
            <a:t>mpaso.rst</a:t>
          </a:r>
          <a:endParaRPr lang="en-US" dirty="0"/>
        </a:p>
      </dgm:t>
    </dgm:pt>
    <dgm:pt modelId="{431AF71F-1B1E-A348-BB76-BB401D57E3FC}" type="parTrans" cxnId="{3533F340-2BC9-AF47-98B1-282B75C3F53C}">
      <dgm:prSet/>
      <dgm:spPr/>
      <dgm:t>
        <a:bodyPr/>
        <a:lstStyle/>
        <a:p>
          <a:endParaRPr lang="en-US"/>
        </a:p>
      </dgm:t>
    </dgm:pt>
    <dgm:pt modelId="{B10FF9EB-5C56-9A4E-AC0A-8C1CB4869B33}" type="sibTrans" cxnId="{3533F340-2BC9-AF47-98B1-282B75C3F53C}">
      <dgm:prSet/>
      <dgm:spPr/>
      <dgm:t>
        <a:bodyPr/>
        <a:lstStyle/>
        <a:p>
          <a:endParaRPr lang="en-US"/>
        </a:p>
      </dgm:t>
    </dgm:pt>
    <dgm:pt modelId="{8B9D1D14-7593-4F42-BAE3-C1C7922F98FA}">
      <dgm:prSet phldrT="[Text]"/>
      <dgm:spPr/>
      <dgm:t>
        <a:bodyPr/>
        <a:lstStyle/>
        <a:p>
          <a:r>
            <a:rPr lang="en-US" dirty="0" err="1" smtClean="0"/>
            <a:t>rpointer</a:t>
          </a:r>
          <a:endParaRPr lang="en-US" dirty="0"/>
        </a:p>
      </dgm:t>
    </dgm:pt>
    <dgm:pt modelId="{5F73A054-C02A-FB4B-A18F-5A7EEC6BC3B7}" type="parTrans" cxnId="{702F3C80-0154-1B4F-9405-93DE89EBC066}">
      <dgm:prSet/>
      <dgm:spPr/>
      <dgm:t>
        <a:bodyPr/>
        <a:lstStyle/>
        <a:p>
          <a:endParaRPr lang="en-US"/>
        </a:p>
      </dgm:t>
    </dgm:pt>
    <dgm:pt modelId="{3ECC37D7-F1F9-2F44-AABE-882381EB0D58}" type="sibTrans" cxnId="{702F3C80-0154-1B4F-9405-93DE89EBC066}">
      <dgm:prSet/>
      <dgm:spPr/>
      <dgm:t>
        <a:bodyPr/>
        <a:lstStyle/>
        <a:p>
          <a:endParaRPr lang="en-US"/>
        </a:p>
      </dgm:t>
    </dgm:pt>
    <dgm:pt modelId="{1ACBCBE2-A53C-CE45-9A6E-393AC40E9F3F}">
      <dgm:prSet phldrT="[Text]"/>
      <dgm:spPr/>
      <dgm:t>
        <a:bodyPr/>
        <a:lstStyle/>
        <a:p>
          <a:r>
            <a:rPr lang="en-US" dirty="0" smtClean="0"/>
            <a:t>streams</a:t>
          </a:r>
          <a:endParaRPr lang="en-US" dirty="0"/>
        </a:p>
      </dgm:t>
    </dgm:pt>
    <dgm:pt modelId="{8A93D4F7-93D1-6646-89D2-8AA2DAF035C7}" type="parTrans" cxnId="{0B0EF17C-7376-2D41-A94D-B377104BD5C5}">
      <dgm:prSet/>
      <dgm:spPr/>
      <dgm:t>
        <a:bodyPr/>
        <a:lstStyle/>
        <a:p>
          <a:endParaRPr lang="en-US"/>
        </a:p>
      </dgm:t>
    </dgm:pt>
    <dgm:pt modelId="{6F6AF9E7-3505-334F-9114-2712970E9E18}" type="sibTrans" cxnId="{0B0EF17C-7376-2D41-A94D-B377104BD5C5}">
      <dgm:prSet/>
      <dgm:spPr/>
      <dgm:t>
        <a:bodyPr/>
        <a:lstStyle/>
        <a:p>
          <a:endParaRPr lang="en-US"/>
        </a:p>
      </dgm:t>
    </dgm:pt>
    <dgm:pt modelId="{10AD238B-3F9C-DD4D-95C3-8F416BF48040}" type="pres">
      <dgm:prSet presAssocID="{2E9A0180-6AAC-AA4A-93CA-6E655F7B84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B64BEE-F874-4E43-8E5D-23C5782862AE}" type="pres">
      <dgm:prSet presAssocID="{26395DED-C770-6849-93CF-D5F406858156}" presName="root" presStyleCnt="0"/>
      <dgm:spPr/>
    </dgm:pt>
    <dgm:pt modelId="{97275BBF-F125-934D-9DF4-21064B8D76F0}" type="pres">
      <dgm:prSet presAssocID="{26395DED-C770-6849-93CF-D5F406858156}" presName="rootComposite" presStyleCnt="0"/>
      <dgm:spPr/>
    </dgm:pt>
    <dgm:pt modelId="{AA81DF9B-903F-D24E-8688-B524A5F62F88}" type="pres">
      <dgm:prSet presAssocID="{26395DED-C770-6849-93CF-D5F406858156}" presName="rootText" presStyleLbl="node1" presStyleIdx="0" presStyleCnt="4"/>
      <dgm:spPr/>
    </dgm:pt>
    <dgm:pt modelId="{F467BBFB-5A1A-6C4C-B426-14D66F6847CA}" type="pres">
      <dgm:prSet presAssocID="{26395DED-C770-6849-93CF-D5F406858156}" presName="rootConnector" presStyleLbl="node1" presStyleIdx="0" presStyleCnt="4"/>
      <dgm:spPr/>
    </dgm:pt>
    <dgm:pt modelId="{B4FD1D28-DB5E-C142-AF28-B7DAE6520C9C}" type="pres">
      <dgm:prSet presAssocID="{26395DED-C770-6849-93CF-D5F406858156}" presName="childShape" presStyleCnt="0"/>
      <dgm:spPr/>
    </dgm:pt>
    <dgm:pt modelId="{ACA60875-4F74-A449-A55E-CDCDE5F936F6}" type="pres">
      <dgm:prSet presAssocID="{CFE3D785-051E-2C47-BA55-C07639B48909}" presName="Name13" presStyleLbl="parChTrans1D2" presStyleIdx="0" presStyleCnt="9"/>
      <dgm:spPr/>
    </dgm:pt>
    <dgm:pt modelId="{88CA5051-C8E8-DA4D-B57F-6AA79593539A}" type="pres">
      <dgm:prSet presAssocID="{984CC5EA-1B9D-144D-90B3-244D2F9264DF}" presName="childText" presStyleLbl="bgAcc1" presStyleIdx="0" presStyleCnt="9">
        <dgm:presLayoutVars>
          <dgm:bulletEnabled val="1"/>
        </dgm:presLayoutVars>
      </dgm:prSet>
      <dgm:spPr/>
    </dgm:pt>
    <dgm:pt modelId="{E34F9BEA-EB69-4643-8E6F-BDFEBBE5095A}" type="pres">
      <dgm:prSet presAssocID="{361AF87E-D2C3-CD4A-B21F-51885FAFC2AC}" presName="root" presStyleCnt="0"/>
      <dgm:spPr/>
    </dgm:pt>
    <dgm:pt modelId="{646B0E49-2788-8644-B7C8-16E9D7AAEF12}" type="pres">
      <dgm:prSet presAssocID="{361AF87E-D2C3-CD4A-B21F-51885FAFC2AC}" presName="rootComposite" presStyleCnt="0"/>
      <dgm:spPr/>
    </dgm:pt>
    <dgm:pt modelId="{37F04A07-BABD-5742-99FE-07E2A21402DF}" type="pres">
      <dgm:prSet presAssocID="{361AF87E-D2C3-CD4A-B21F-51885FAFC2AC}" presName="rootText" presStyleLbl="node1" presStyleIdx="1" presStyleCnt="4"/>
      <dgm:spPr/>
    </dgm:pt>
    <dgm:pt modelId="{0305533C-9942-C245-9035-2DF3E436748E}" type="pres">
      <dgm:prSet presAssocID="{361AF87E-D2C3-CD4A-B21F-51885FAFC2AC}" presName="rootConnector" presStyleLbl="node1" presStyleIdx="1" presStyleCnt="4"/>
      <dgm:spPr/>
    </dgm:pt>
    <dgm:pt modelId="{0F2C178B-EC82-ED46-8E56-BBB9CBFB803F}" type="pres">
      <dgm:prSet presAssocID="{361AF87E-D2C3-CD4A-B21F-51885FAFC2AC}" presName="childShape" presStyleCnt="0"/>
      <dgm:spPr/>
    </dgm:pt>
    <dgm:pt modelId="{3EA4E0EC-66DB-3C4B-8356-AB5DC9C84936}" type="pres">
      <dgm:prSet presAssocID="{DCFF227F-534B-DC4B-BA30-F7F84B4828B2}" presName="Name13" presStyleLbl="parChTrans1D2" presStyleIdx="1" presStyleCnt="9"/>
      <dgm:spPr/>
    </dgm:pt>
    <dgm:pt modelId="{B09B03D8-10B5-B24B-9DBE-2E5027B1B01F}" type="pres">
      <dgm:prSet presAssocID="{21729946-F547-2E45-9970-632DC8AD8816}" presName="childText" presStyleLbl="bgAcc1" presStyleIdx="1" presStyleCnt="9">
        <dgm:presLayoutVars>
          <dgm:bulletEnabled val="1"/>
        </dgm:presLayoutVars>
      </dgm:prSet>
      <dgm:spPr/>
    </dgm:pt>
    <dgm:pt modelId="{3ADAA2D4-BD39-9C4D-B696-843E495F9A68}" type="pres">
      <dgm:prSet presAssocID="{8318FF76-0EFC-0843-9789-53FDDD34B695}" presName="root" presStyleCnt="0"/>
      <dgm:spPr/>
    </dgm:pt>
    <dgm:pt modelId="{3E007748-73A0-CE49-A8DC-D39FD8287A0B}" type="pres">
      <dgm:prSet presAssocID="{8318FF76-0EFC-0843-9789-53FDDD34B695}" presName="rootComposite" presStyleCnt="0"/>
      <dgm:spPr/>
    </dgm:pt>
    <dgm:pt modelId="{14BACDD6-6F27-614F-B880-7D3533AA728C}" type="pres">
      <dgm:prSet presAssocID="{8318FF76-0EFC-0843-9789-53FDDD34B695}" presName="rootText" presStyleLbl="node1" presStyleIdx="2" presStyleCnt="4"/>
      <dgm:spPr/>
    </dgm:pt>
    <dgm:pt modelId="{A9F897F6-5739-6B48-AC7F-9A7CCFB332DB}" type="pres">
      <dgm:prSet presAssocID="{8318FF76-0EFC-0843-9789-53FDDD34B695}" presName="rootConnector" presStyleLbl="node1" presStyleIdx="2" presStyleCnt="4"/>
      <dgm:spPr/>
    </dgm:pt>
    <dgm:pt modelId="{1BE4A8ED-2B9A-D44B-A53C-86D3FFB92A3D}" type="pres">
      <dgm:prSet presAssocID="{8318FF76-0EFC-0843-9789-53FDDD34B695}" presName="childShape" presStyleCnt="0"/>
      <dgm:spPr/>
    </dgm:pt>
    <dgm:pt modelId="{EF31867A-F677-1942-BD9D-17985CD92275}" type="pres">
      <dgm:prSet presAssocID="{3ED5A659-FEC3-3048-BC62-4D629985E536}" presName="Name13" presStyleLbl="parChTrans1D2" presStyleIdx="2" presStyleCnt="9"/>
      <dgm:spPr/>
    </dgm:pt>
    <dgm:pt modelId="{1DB5180E-4883-404B-A3C9-3FF76A3EFCC9}" type="pres">
      <dgm:prSet presAssocID="{70806801-A6CD-E44F-8877-F6B3C40550DD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750BC-C76F-8942-8162-7E520AFBB9CE}" type="pres">
      <dgm:prSet presAssocID="{38EF7F92-E1A6-7443-91FE-1EA74EEF78B8}" presName="root" presStyleCnt="0"/>
      <dgm:spPr/>
    </dgm:pt>
    <dgm:pt modelId="{F725D2C8-9D7D-A443-B2D4-98B5E24355F3}" type="pres">
      <dgm:prSet presAssocID="{38EF7F92-E1A6-7443-91FE-1EA74EEF78B8}" presName="rootComposite" presStyleCnt="0"/>
      <dgm:spPr/>
    </dgm:pt>
    <dgm:pt modelId="{6030BFB8-63E2-DA4F-9A17-4988C74B06FB}" type="pres">
      <dgm:prSet presAssocID="{38EF7F92-E1A6-7443-91FE-1EA74EEF78B8}" presName="rootText" presStyleLbl="node1" presStyleIdx="3" presStyleCnt="4"/>
      <dgm:spPr/>
    </dgm:pt>
    <dgm:pt modelId="{9BDA7EB7-045D-7049-B07D-795627F727E5}" type="pres">
      <dgm:prSet presAssocID="{38EF7F92-E1A6-7443-91FE-1EA74EEF78B8}" presName="rootConnector" presStyleLbl="node1" presStyleIdx="3" presStyleCnt="4"/>
      <dgm:spPr/>
    </dgm:pt>
    <dgm:pt modelId="{8D557E99-D18A-6940-A2EA-355E984AB353}" type="pres">
      <dgm:prSet presAssocID="{38EF7F92-E1A6-7443-91FE-1EA74EEF78B8}" presName="childShape" presStyleCnt="0"/>
      <dgm:spPr/>
    </dgm:pt>
    <dgm:pt modelId="{83C4B419-AA90-3E4C-A4CF-D637E6480061}" type="pres">
      <dgm:prSet presAssocID="{9487946F-FDD9-124A-95DF-1E0DCD74D2E7}" presName="Name13" presStyleLbl="parChTrans1D2" presStyleIdx="3" presStyleCnt="9"/>
      <dgm:spPr/>
    </dgm:pt>
    <dgm:pt modelId="{1093B09C-8541-E441-AB31-39876C662BA5}" type="pres">
      <dgm:prSet presAssocID="{98C150EF-33B2-7E40-A649-29AF95C3AA48}" presName="childText" presStyleLbl="bgAcc1" presStyleIdx="3" presStyleCnt="9">
        <dgm:presLayoutVars>
          <dgm:bulletEnabled val="1"/>
        </dgm:presLayoutVars>
      </dgm:prSet>
      <dgm:spPr/>
    </dgm:pt>
    <dgm:pt modelId="{DD640F98-5F07-CD47-9524-D47A810172CB}" type="pres">
      <dgm:prSet presAssocID="{6AF8ED05-FDB7-DB46-A524-E8922A7E6854}" presName="Name13" presStyleLbl="parChTrans1D2" presStyleIdx="4" presStyleCnt="9"/>
      <dgm:spPr/>
    </dgm:pt>
    <dgm:pt modelId="{CF24D6EF-DCEA-D54A-8B24-F1593A826CEE}" type="pres">
      <dgm:prSet presAssocID="{96DCF981-DCF9-1E45-86BA-1122D7A6CD15}" presName="childText" presStyleLbl="bgAcc1" presStyleIdx="4" presStyleCnt="9">
        <dgm:presLayoutVars>
          <dgm:bulletEnabled val="1"/>
        </dgm:presLayoutVars>
      </dgm:prSet>
      <dgm:spPr/>
    </dgm:pt>
    <dgm:pt modelId="{19F8027D-959F-6645-8810-D9072C3F71E1}" type="pres">
      <dgm:prSet presAssocID="{DECD54C6-1271-A243-9A60-FB33D0A84D1A}" presName="Name13" presStyleLbl="parChTrans1D2" presStyleIdx="5" presStyleCnt="9"/>
      <dgm:spPr/>
    </dgm:pt>
    <dgm:pt modelId="{28BE3620-3715-9149-9F24-76A18F1C7EF0}" type="pres">
      <dgm:prSet presAssocID="{3C69B0FD-DD0D-3C4A-A2A7-3FA966B2882F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3F816-8330-CD4E-A448-B304E5BED86C}" type="pres">
      <dgm:prSet presAssocID="{431AF71F-1B1E-A348-BB76-BB401D57E3FC}" presName="Name13" presStyleLbl="parChTrans1D2" presStyleIdx="6" presStyleCnt="9"/>
      <dgm:spPr/>
    </dgm:pt>
    <dgm:pt modelId="{5E18311F-53CB-8D40-B31D-0CE875033CDD}" type="pres">
      <dgm:prSet presAssocID="{96D784F8-1C7C-674A-9142-D80AED40D666}" presName="childText" presStyleLbl="bgAcc1" presStyleIdx="6" presStyleCnt="9">
        <dgm:presLayoutVars>
          <dgm:bulletEnabled val="1"/>
        </dgm:presLayoutVars>
      </dgm:prSet>
      <dgm:spPr/>
    </dgm:pt>
    <dgm:pt modelId="{65A2D5F3-4A3A-774A-9E98-D3BC9DB14739}" type="pres">
      <dgm:prSet presAssocID="{5F73A054-C02A-FB4B-A18F-5A7EEC6BC3B7}" presName="Name13" presStyleLbl="parChTrans1D2" presStyleIdx="7" presStyleCnt="9"/>
      <dgm:spPr/>
    </dgm:pt>
    <dgm:pt modelId="{1BDE70BB-D55C-FE41-966D-1019FAD69F3E}" type="pres">
      <dgm:prSet presAssocID="{8B9D1D14-7593-4F42-BAE3-C1C7922F98FA}" presName="childText" presStyleLbl="bgAcc1" presStyleIdx="7" presStyleCnt="9">
        <dgm:presLayoutVars>
          <dgm:bulletEnabled val="1"/>
        </dgm:presLayoutVars>
      </dgm:prSet>
      <dgm:spPr/>
    </dgm:pt>
    <dgm:pt modelId="{2E39F09F-586D-5F45-8C73-0667B38B6C33}" type="pres">
      <dgm:prSet presAssocID="{8A93D4F7-93D1-6646-89D2-8AA2DAF035C7}" presName="Name13" presStyleLbl="parChTrans1D2" presStyleIdx="8" presStyleCnt="9"/>
      <dgm:spPr/>
    </dgm:pt>
    <dgm:pt modelId="{8F1ECA2A-7F14-6C4D-9165-E9AE317BA70A}" type="pres">
      <dgm:prSet presAssocID="{1ACBCBE2-A53C-CE45-9A6E-393AC40E9F3F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ED23586C-86B4-E94A-9B3D-C5DC81A3E416}" srcId="{2E9A0180-6AAC-AA4A-93CA-6E655F7B84CC}" destId="{361AF87E-D2C3-CD4A-B21F-51885FAFC2AC}" srcOrd="1" destOrd="0" parTransId="{F6E7CE20-20FC-264D-AD75-C7CB8B5FAF8C}" sibTransId="{20D507D9-1A62-5F4C-8A99-9ADA3C2F87CE}"/>
    <dgm:cxn modelId="{D2C922B1-9413-564A-8589-A399AC29320C}" srcId="{2E9A0180-6AAC-AA4A-93CA-6E655F7B84CC}" destId="{26395DED-C770-6849-93CF-D5F406858156}" srcOrd="0" destOrd="0" parTransId="{2AF5F9C5-F415-9445-AD33-C712DAEE769B}" sibTransId="{B0E2BF19-643E-1A42-A4F7-E8EF8F93198F}"/>
    <dgm:cxn modelId="{E74591AF-4063-704E-91C7-BF817FD5C308}" type="presOf" srcId="{361AF87E-D2C3-CD4A-B21F-51885FAFC2AC}" destId="{0305533C-9942-C245-9035-2DF3E436748E}" srcOrd="1" destOrd="0" presId="urn:microsoft.com/office/officeart/2005/8/layout/hierarchy3"/>
    <dgm:cxn modelId="{0B0EF17C-7376-2D41-A94D-B377104BD5C5}" srcId="{38EF7F92-E1A6-7443-91FE-1EA74EEF78B8}" destId="{1ACBCBE2-A53C-CE45-9A6E-393AC40E9F3F}" srcOrd="5" destOrd="0" parTransId="{8A93D4F7-93D1-6646-89D2-8AA2DAF035C7}" sibTransId="{6F6AF9E7-3505-334F-9114-2712970E9E18}"/>
    <dgm:cxn modelId="{01F488BA-913E-C645-A3A6-229D9DD47B34}" srcId="{2E9A0180-6AAC-AA4A-93CA-6E655F7B84CC}" destId="{8318FF76-0EFC-0843-9789-53FDDD34B695}" srcOrd="2" destOrd="0" parTransId="{A6042444-8FA3-5041-9C47-730FB6B51B5A}" sibTransId="{8EF36064-10C8-FC40-A990-6C55EB46C314}"/>
    <dgm:cxn modelId="{B59A5C4E-FFCB-254A-A4D9-193D7DE05117}" type="presOf" srcId="{8318FF76-0EFC-0843-9789-53FDDD34B695}" destId="{14BACDD6-6F27-614F-B880-7D3533AA728C}" srcOrd="0" destOrd="0" presId="urn:microsoft.com/office/officeart/2005/8/layout/hierarchy3"/>
    <dgm:cxn modelId="{5888E718-EE7C-D040-AACE-4FDD346D4AF5}" type="presOf" srcId="{5F73A054-C02A-FB4B-A18F-5A7EEC6BC3B7}" destId="{65A2D5F3-4A3A-774A-9E98-D3BC9DB14739}" srcOrd="0" destOrd="0" presId="urn:microsoft.com/office/officeart/2005/8/layout/hierarchy3"/>
    <dgm:cxn modelId="{013EA84C-3A7B-1A4F-8386-E01D5BBE5109}" type="presOf" srcId="{1ACBCBE2-A53C-CE45-9A6E-393AC40E9F3F}" destId="{8F1ECA2A-7F14-6C4D-9165-E9AE317BA70A}" srcOrd="0" destOrd="0" presId="urn:microsoft.com/office/officeart/2005/8/layout/hierarchy3"/>
    <dgm:cxn modelId="{99C5D8BD-A326-5D48-8663-70A01C1A1286}" type="presOf" srcId="{DCFF227F-534B-DC4B-BA30-F7F84B4828B2}" destId="{3EA4E0EC-66DB-3C4B-8356-AB5DC9C84936}" srcOrd="0" destOrd="0" presId="urn:microsoft.com/office/officeart/2005/8/layout/hierarchy3"/>
    <dgm:cxn modelId="{8A496526-63D3-3B4E-A80D-79BACFADA94A}" srcId="{8318FF76-0EFC-0843-9789-53FDDD34B695}" destId="{70806801-A6CD-E44F-8877-F6B3C40550DD}" srcOrd="0" destOrd="0" parTransId="{3ED5A659-FEC3-3048-BC62-4D629985E536}" sibTransId="{EA4F726C-9D85-B348-915D-D69CC0DDEAE3}"/>
    <dgm:cxn modelId="{291276F8-C0CD-9543-96C7-7E7FC35DFCA1}" type="presOf" srcId="{431AF71F-1B1E-A348-BB76-BB401D57E3FC}" destId="{CC63F816-8330-CD4E-A448-B304E5BED86C}" srcOrd="0" destOrd="0" presId="urn:microsoft.com/office/officeart/2005/8/layout/hierarchy3"/>
    <dgm:cxn modelId="{B79E493C-A943-7C41-B896-7DD38E1F8BE9}" srcId="{2E9A0180-6AAC-AA4A-93CA-6E655F7B84CC}" destId="{38EF7F92-E1A6-7443-91FE-1EA74EEF78B8}" srcOrd="3" destOrd="0" parTransId="{5E4B7571-2DDB-7E43-A2EF-34CA59F08726}" sibTransId="{2B47B725-FAC6-F747-8AE9-0DAA18ED56C1}"/>
    <dgm:cxn modelId="{48FA0AEF-2CD8-8748-B84F-E66094BA6B62}" type="presOf" srcId="{38EF7F92-E1A6-7443-91FE-1EA74EEF78B8}" destId="{6030BFB8-63E2-DA4F-9A17-4988C74B06FB}" srcOrd="0" destOrd="0" presId="urn:microsoft.com/office/officeart/2005/8/layout/hierarchy3"/>
    <dgm:cxn modelId="{D35C672A-F528-C647-8D4C-FF83CFE9D479}" type="presOf" srcId="{2E9A0180-6AAC-AA4A-93CA-6E655F7B84CC}" destId="{10AD238B-3F9C-DD4D-95C3-8F416BF48040}" srcOrd="0" destOrd="0" presId="urn:microsoft.com/office/officeart/2005/8/layout/hierarchy3"/>
    <dgm:cxn modelId="{80FBF899-6E0F-0348-8411-9C694E6B3FE5}" srcId="{26395DED-C770-6849-93CF-D5F406858156}" destId="{984CC5EA-1B9D-144D-90B3-244D2F9264DF}" srcOrd="0" destOrd="0" parTransId="{CFE3D785-051E-2C47-BA55-C07639B48909}" sibTransId="{00828CE6-084D-5C46-98CC-E18FCFEF9A04}"/>
    <dgm:cxn modelId="{2AEA4A26-10E9-5043-B1A3-8A632FD36A44}" type="presOf" srcId="{26395DED-C770-6849-93CF-D5F406858156}" destId="{AA81DF9B-903F-D24E-8688-B524A5F62F88}" srcOrd="0" destOrd="0" presId="urn:microsoft.com/office/officeart/2005/8/layout/hierarchy3"/>
    <dgm:cxn modelId="{EC5602BF-9AC6-D548-958A-0A0707ABE9D8}" type="presOf" srcId="{361AF87E-D2C3-CD4A-B21F-51885FAFC2AC}" destId="{37F04A07-BABD-5742-99FE-07E2A21402DF}" srcOrd="0" destOrd="0" presId="urn:microsoft.com/office/officeart/2005/8/layout/hierarchy3"/>
    <dgm:cxn modelId="{2D8BC8C7-8374-C04B-AFA7-D8D4A2698115}" type="presOf" srcId="{70806801-A6CD-E44F-8877-F6B3C40550DD}" destId="{1DB5180E-4883-404B-A3C9-3FF76A3EFCC9}" srcOrd="0" destOrd="0" presId="urn:microsoft.com/office/officeart/2005/8/layout/hierarchy3"/>
    <dgm:cxn modelId="{7968AA2E-DA7C-A34F-9DB8-CEEC1CC831A3}" type="presOf" srcId="{26395DED-C770-6849-93CF-D5F406858156}" destId="{F467BBFB-5A1A-6C4C-B426-14D66F6847CA}" srcOrd="1" destOrd="0" presId="urn:microsoft.com/office/officeart/2005/8/layout/hierarchy3"/>
    <dgm:cxn modelId="{6E091188-E009-1E4A-9D23-9FF8E03195E8}" type="presOf" srcId="{3C69B0FD-DD0D-3C4A-A2A7-3FA966B2882F}" destId="{28BE3620-3715-9149-9F24-76A18F1C7EF0}" srcOrd="0" destOrd="0" presId="urn:microsoft.com/office/officeart/2005/8/layout/hierarchy3"/>
    <dgm:cxn modelId="{CB709079-BECE-1E4F-8E3A-95BAA75C11C4}" type="presOf" srcId="{21729946-F547-2E45-9970-632DC8AD8816}" destId="{B09B03D8-10B5-B24B-9DBE-2E5027B1B01F}" srcOrd="0" destOrd="0" presId="urn:microsoft.com/office/officeart/2005/8/layout/hierarchy3"/>
    <dgm:cxn modelId="{3533F340-2BC9-AF47-98B1-282B75C3F53C}" srcId="{38EF7F92-E1A6-7443-91FE-1EA74EEF78B8}" destId="{96D784F8-1C7C-674A-9142-D80AED40D666}" srcOrd="3" destOrd="0" parTransId="{431AF71F-1B1E-A348-BB76-BB401D57E3FC}" sibTransId="{B10FF9EB-5C56-9A4E-AC0A-8C1CB4869B33}"/>
    <dgm:cxn modelId="{79C7A08C-D025-044B-BF15-EDBA68AA65FA}" srcId="{38EF7F92-E1A6-7443-91FE-1EA74EEF78B8}" destId="{98C150EF-33B2-7E40-A649-29AF95C3AA48}" srcOrd="0" destOrd="0" parTransId="{9487946F-FDD9-124A-95DF-1E0DCD74D2E7}" sibTransId="{27D6CE43-FC9E-5049-AA8F-F2B68F540608}"/>
    <dgm:cxn modelId="{BA4075DD-D366-5B48-997A-9676EBA88017}" type="presOf" srcId="{96DCF981-DCF9-1E45-86BA-1122D7A6CD15}" destId="{CF24D6EF-DCEA-D54A-8B24-F1593A826CEE}" srcOrd="0" destOrd="0" presId="urn:microsoft.com/office/officeart/2005/8/layout/hierarchy3"/>
    <dgm:cxn modelId="{17CCF343-118C-1341-ACCD-5B1CE59385D1}" type="presOf" srcId="{8A93D4F7-93D1-6646-89D2-8AA2DAF035C7}" destId="{2E39F09F-586D-5F45-8C73-0667B38B6C33}" srcOrd="0" destOrd="0" presId="urn:microsoft.com/office/officeart/2005/8/layout/hierarchy3"/>
    <dgm:cxn modelId="{702F3C80-0154-1B4F-9405-93DE89EBC066}" srcId="{38EF7F92-E1A6-7443-91FE-1EA74EEF78B8}" destId="{8B9D1D14-7593-4F42-BAE3-C1C7922F98FA}" srcOrd="4" destOrd="0" parTransId="{5F73A054-C02A-FB4B-A18F-5A7EEC6BC3B7}" sibTransId="{3ECC37D7-F1F9-2F44-AABE-882381EB0D58}"/>
    <dgm:cxn modelId="{C8366FAC-C558-AE40-A584-F9D799A3EDF5}" type="presOf" srcId="{98C150EF-33B2-7E40-A649-29AF95C3AA48}" destId="{1093B09C-8541-E441-AB31-39876C662BA5}" srcOrd="0" destOrd="0" presId="urn:microsoft.com/office/officeart/2005/8/layout/hierarchy3"/>
    <dgm:cxn modelId="{77ACD9D3-C4AC-A544-84A9-E7F2AD64126F}" type="presOf" srcId="{8B9D1D14-7593-4F42-BAE3-C1C7922F98FA}" destId="{1BDE70BB-D55C-FE41-966D-1019FAD69F3E}" srcOrd="0" destOrd="0" presId="urn:microsoft.com/office/officeart/2005/8/layout/hierarchy3"/>
    <dgm:cxn modelId="{C9A690C6-C83B-EA46-951A-7588F59EE770}" srcId="{38EF7F92-E1A6-7443-91FE-1EA74EEF78B8}" destId="{3C69B0FD-DD0D-3C4A-A2A7-3FA966B2882F}" srcOrd="2" destOrd="0" parTransId="{DECD54C6-1271-A243-9A60-FB33D0A84D1A}" sibTransId="{1F4AEB28-E65E-C542-9327-FC29C646F12E}"/>
    <dgm:cxn modelId="{09DA71B6-5A95-5747-9E46-55A9655710E7}" type="presOf" srcId="{984CC5EA-1B9D-144D-90B3-244D2F9264DF}" destId="{88CA5051-C8E8-DA4D-B57F-6AA79593539A}" srcOrd="0" destOrd="0" presId="urn:microsoft.com/office/officeart/2005/8/layout/hierarchy3"/>
    <dgm:cxn modelId="{AC680B0E-E83B-904C-B259-95904BBB5FE6}" type="presOf" srcId="{3ED5A659-FEC3-3048-BC62-4D629985E536}" destId="{EF31867A-F677-1942-BD9D-17985CD92275}" srcOrd="0" destOrd="0" presId="urn:microsoft.com/office/officeart/2005/8/layout/hierarchy3"/>
    <dgm:cxn modelId="{20D6EB8E-6BA9-7244-8CFC-2456E3ECCE1C}" type="presOf" srcId="{CFE3D785-051E-2C47-BA55-C07639B48909}" destId="{ACA60875-4F74-A449-A55E-CDCDE5F936F6}" srcOrd="0" destOrd="0" presId="urn:microsoft.com/office/officeart/2005/8/layout/hierarchy3"/>
    <dgm:cxn modelId="{E0B39AEA-B628-6B47-BC30-53D7802119BA}" type="presOf" srcId="{38EF7F92-E1A6-7443-91FE-1EA74EEF78B8}" destId="{9BDA7EB7-045D-7049-B07D-795627F727E5}" srcOrd="1" destOrd="0" presId="urn:microsoft.com/office/officeart/2005/8/layout/hierarchy3"/>
    <dgm:cxn modelId="{8A6F62AF-3BF8-FA4A-AD85-CCF84020ED53}" srcId="{38EF7F92-E1A6-7443-91FE-1EA74EEF78B8}" destId="{96DCF981-DCF9-1E45-86BA-1122D7A6CD15}" srcOrd="1" destOrd="0" parTransId="{6AF8ED05-FDB7-DB46-A524-E8922A7E6854}" sibTransId="{7EA0BF4F-99FB-5044-A101-9CDF2BD66FE6}"/>
    <dgm:cxn modelId="{865D397C-486B-1245-B089-14F3802136B1}" type="presOf" srcId="{96D784F8-1C7C-674A-9142-D80AED40D666}" destId="{5E18311F-53CB-8D40-B31D-0CE875033CDD}" srcOrd="0" destOrd="0" presId="urn:microsoft.com/office/officeart/2005/8/layout/hierarchy3"/>
    <dgm:cxn modelId="{0AF31BDA-8563-E141-A2E4-3B9E0DF03AEC}" type="presOf" srcId="{DECD54C6-1271-A243-9A60-FB33D0A84D1A}" destId="{19F8027D-959F-6645-8810-D9072C3F71E1}" srcOrd="0" destOrd="0" presId="urn:microsoft.com/office/officeart/2005/8/layout/hierarchy3"/>
    <dgm:cxn modelId="{9E36E97F-0E76-9048-A63C-7BC1A28FC67B}" type="presOf" srcId="{9487946F-FDD9-124A-95DF-1E0DCD74D2E7}" destId="{83C4B419-AA90-3E4C-A4CF-D637E6480061}" srcOrd="0" destOrd="0" presId="urn:microsoft.com/office/officeart/2005/8/layout/hierarchy3"/>
    <dgm:cxn modelId="{B08D546C-3EDE-6548-9227-8FB054892F45}" type="presOf" srcId="{8318FF76-0EFC-0843-9789-53FDDD34B695}" destId="{A9F897F6-5739-6B48-AC7F-9A7CCFB332DB}" srcOrd="1" destOrd="0" presId="urn:microsoft.com/office/officeart/2005/8/layout/hierarchy3"/>
    <dgm:cxn modelId="{09BC8DA1-F9B6-C44E-8F3F-021D2BEC4705}" srcId="{361AF87E-D2C3-CD4A-B21F-51885FAFC2AC}" destId="{21729946-F547-2E45-9970-632DC8AD8816}" srcOrd="0" destOrd="0" parTransId="{DCFF227F-534B-DC4B-BA30-F7F84B4828B2}" sibTransId="{FE545E13-ACA8-314E-91E1-5A2C143961EC}"/>
    <dgm:cxn modelId="{2D087B1B-F11C-454D-8F54-CD73B866F732}" type="presOf" srcId="{6AF8ED05-FDB7-DB46-A524-E8922A7E6854}" destId="{DD640F98-5F07-CD47-9524-D47A810172CB}" srcOrd="0" destOrd="0" presId="urn:microsoft.com/office/officeart/2005/8/layout/hierarchy3"/>
    <dgm:cxn modelId="{6F2F63A3-B01A-A34C-9CB9-5B151AB315CD}" type="presParOf" srcId="{10AD238B-3F9C-DD4D-95C3-8F416BF48040}" destId="{DAB64BEE-F874-4E43-8E5D-23C5782862AE}" srcOrd="0" destOrd="0" presId="urn:microsoft.com/office/officeart/2005/8/layout/hierarchy3"/>
    <dgm:cxn modelId="{0F247F82-2E26-5247-B533-1CD997D6C862}" type="presParOf" srcId="{DAB64BEE-F874-4E43-8E5D-23C5782862AE}" destId="{97275BBF-F125-934D-9DF4-21064B8D76F0}" srcOrd="0" destOrd="0" presId="urn:microsoft.com/office/officeart/2005/8/layout/hierarchy3"/>
    <dgm:cxn modelId="{FBDA30FD-D8F5-F842-A704-86596D84DD4E}" type="presParOf" srcId="{97275BBF-F125-934D-9DF4-21064B8D76F0}" destId="{AA81DF9B-903F-D24E-8688-B524A5F62F88}" srcOrd="0" destOrd="0" presId="urn:microsoft.com/office/officeart/2005/8/layout/hierarchy3"/>
    <dgm:cxn modelId="{D25E4402-42DE-9940-8F9D-EE321BA60AA4}" type="presParOf" srcId="{97275BBF-F125-934D-9DF4-21064B8D76F0}" destId="{F467BBFB-5A1A-6C4C-B426-14D66F6847CA}" srcOrd="1" destOrd="0" presId="urn:microsoft.com/office/officeart/2005/8/layout/hierarchy3"/>
    <dgm:cxn modelId="{00B24BF0-4364-2545-876E-E99EEA781342}" type="presParOf" srcId="{DAB64BEE-F874-4E43-8E5D-23C5782862AE}" destId="{B4FD1D28-DB5E-C142-AF28-B7DAE6520C9C}" srcOrd="1" destOrd="0" presId="urn:microsoft.com/office/officeart/2005/8/layout/hierarchy3"/>
    <dgm:cxn modelId="{9773658B-CAF2-D94A-93D7-A35153DC1B3D}" type="presParOf" srcId="{B4FD1D28-DB5E-C142-AF28-B7DAE6520C9C}" destId="{ACA60875-4F74-A449-A55E-CDCDE5F936F6}" srcOrd="0" destOrd="0" presId="urn:microsoft.com/office/officeart/2005/8/layout/hierarchy3"/>
    <dgm:cxn modelId="{03C467A1-7453-D640-A83F-A20FE9499EF8}" type="presParOf" srcId="{B4FD1D28-DB5E-C142-AF28-B7DAE6520C9C}" destId="{88CA5051-C8E8-DA4D-B57F-6AA79593539A}" srcOrd="1" destOrd="0" presId="urn:microsoft.com/office/officeart/2005/8/layout/hierarchy3"/>
    <dgm:cxn modelId="{C323B62D-4225-824E-923F-57D044864B65}" type="presParOf" srcId="{10AD238B-3F9C-DD4D-95C3-8F416BF48040}" destId="{E34F9BEA-EB69-4643-8E6F-BDFEBBE5095A}" srcOrd="1" destOrd="0" presId="urn:microsoft.com/office/officeart/2005/8/layout/hierarchy3"/>
    <dgm:cxn modelId="{BEE6D6FA-A80F-8046-9722-B03B96BE4D9B}" type="presParOf" srcId="{E34F9BEA-EB69-4643-8E6F-BDFEBBE5095A}" destId="{646B0E49-2788-8644-B7C8-16E9D7AAEF12}" srcOrd="0" destOrd="0" presId="urn:microsoft.com/office/officeart/2005/8/layout/hierarchy3"/>
    <dgm:cxn modelId="{B95ED37B-891A-3D4D-9140-995D5213E63C}" type="presParOf" srcId="{646B0E49-2788-8644-B7C8-16E9D7AAEF12}" destId="{37F04A07-BABD-5742-99FE-07E2A21402DF}" srcOrd="0" destOrd="0" presId="urn:microsoft.com/office/officeart/2005/8/layout/hierarchy3"/>
    <dgm:cxn modelId="{97B53018-5D92-CF43-90EF-3515F533F69A}" type="presParOf" srcId="{646B0E49-2788-8644-B7C8-16E9D7AAEF12}" destId="{0305533C-9942-C245-9035-2DF3E436748E}" srcOrd="1" destOrd="0" presId="urn:microsoft.com/office/officeart/2005/8/layout/hierarchy3"/>
    <dgm:cxn modelId="{278CBD76-0C90-8D44-BE9D-52331E8DB6BC}" type="presParOf" srcId="{E34F9BEA-EB69-4643-8E6F-BDFEBBE5095A}" destId="{0F2C178B-EC82-ED46-8E56-BBB9CBFB803F}" srcOrd="1" destOrd="0" presId="urn:microsoft.com/office/officeart/2005/8/layout/hierarchy3"/>
    <dgm:cxn modelId="{1D0CF284-0A69-3D42-B812-F169AFAC428D}" type="presParOf" srcId="{0F2C178B-EC82-ED46-8E56-BBB9CBFB803F}" destId="{3EA4E0EC-66DB-3C4B-8356-AB5DC9C84936}" srcOrd="0" destOrd="0" presId="urn:microsoft.com/office/officeart/2005/8/layout/hierarchy3"/>
    <dgm:cxn modelId="{C8C1E4B6-AB43-FD4D-83CD-378A106AA987}" type="presParOf" srcId="{0F2C178B-EC82-ED46-8E56-BBB9CBFB803F}" destId="{B09B03D8-10B5-B24B-9DBE-2E5027B1B01F}" srcOrd="1" destOrd="0" presId="urn:microsoft.com/office/officeart/2005/8/layout/hierarchy3"/>
    <dgm:cxn modelId="{2709857A-3511-FA40-B445-560ECA0D0E6E}" type="presParOf" srcId="{10AD238B-3F9C-DD4D-95C3-8F416BF48040}" destId="{3ADAA2D4-BD39-9C4D-B696-843E495F9A68}" srcOrd="2" destOrd="0" presId="urn:microsoft.com/office/officeart/2005/8/layout/hierarchy3"/>
    <dgm:cxn modelId="{455FED33-8410-E047-BDC0-8F2D47FA8E04}" type="presParOf" srcId="{3ADAA2D4-BD39-9C4D-B696-843E495F9A68}" destId="{3E007748-73A0-CE49-A8DC-D39FD8287A0B}" srcOrd="0" destOrd="0" presId="urn:microsoft.com/office/officeart/2005/8/layout/hierarchy3"/>
    <dgm:cxn modelId="{BD30376A-0CE1-514A-B8A5-DCC45CF3808B}" type="presParOf" srcId="{3E007748-73A0-CE49-A8DC-D39FD8287A0B}" destId="{14BACDD6-6F27-614F-B880-7D3533AA728C}" srcOrd="0" destOrd="0" presId="urn:microsoft.com/office/officeart/2005/8/layout/hierarchy3"/>
    <dgm:cxn modelId="{22882812-DA4F-DE48-9231-9DCAD0CE867C}" type="presParOf" srcId="{3E007748-73A0-CE49-A8DC-D39FD8287A0B}" destId="{A9F897F6-5739-6B48-AC7F-9A7CCFB332DB}" srcOrd="1" destOrd="0" presId="urn:microsoft.com/office/officeart/2005/8/layout/hierarchy3"/>
    <dgm:cxn modelId="{B93B7578-5E28-5240-BE79-543C4094AF1A}" type="presParOf" srcId="{3ADAA2D4-BD39-9C4D-B696-843E495F9A68}" destId="{1BE4A8ED-2B9A-D44B-A53C-86D3FFB92A3D}" srcOrd="1" destOrd="0" presId="urn:microsoft.com/office/officeart/2005/8/layout/hierarchy3"/>
    <dgm:cxn modelId="{FA9E0CC5-E879-EC41-8667-18D8A655797D}" type="presParOf" srcId="{1BE4A8ED-2B9A-D44B-A53C-86D3FFB92A3D}" destId="{EF31867A-F677-1942-BD9D-17985CD92275}" srcOrd="0" destOrd="0" presId="urn:microsoft.com/office/officeart/2005/8/layout/hierarchy3"/>
    <dgm:cxn modelId="{6F08B2B1-6A45-CC44-8C80-98499982899C}" type="presParOf" srcId="{1BE4A8ED-2B9A-D44B-A53C-86D3FFB92A3D}" destId="{1DB5180E-4883-404B-A3C9-3FF76A3EFCC9}" srcOrd="1" destOrd="0" presId="urn:microsoft.com/office/officeart/2005/8/layout/hierarchy3"/>
    <dgm:cxn modelId="{045F4EA7-D08E-AE47-8838-62139D79337B}" type="presParOf" srcId="{10AD238B-3F9C-DD4D-95C3-8F416BF48040}" destId="{A74750BC-C76F-8942-8162-7E520AFBB9CE}" srcOrd="3" destOrd="0" presId="urn:microsoft.com/office/officeart/2005/8/layout/hierarchy3"/>
    <dgm:cxn modelId="{8D1FA660-DCE3-0644-A9F0-D8167684A923}" type="presParOf" srcId="{A74750BC-C76F-8942-8162-7E520AFBB9CE}" destId="{F725D2C8-9D7D-A443-B2D4-98B5E24355F3}" srcOrd="0" destOrd="0" presId="urn:microsoft.com/office/officeart/2005/8/layout/hierarchy3"/>
    <dgm:cxn modelId="{B4ED6435-BDB3-B942-AE22-CBDCC946F4FB}" type="presParOf" srcId="{F725D2C8-9D7D-A443-B2D4-98B5E24355F3}" destId="{6030BFB8-63E2-DA4F-9A17-4988C74B06FB}" srcOrd="0" destOrd="0" presId="urn:microsoft.com/office/officeart/2005/8/layout/hierarchy3"/>
    <dgm:cxn modelId="{04F84663-D381-F049-95BF-D8B49F764F92}" type="presParOf" srcId="{F725D2C8-9D7D-A443-B2D4-98B5E24355F3}" destId="{9BDA7EB7-045D-7049-B07D-795627F727E5}" srcOrd="1" destOrd="0" presId="urn:microsoft.com/office/officeart/2005/8/layout/hierarchy3"/>
    <dgm:cxn modelId="{67748FB8-3424-0542-871E-610BFD233F0A}" type="presParOf" srcId="{A74750BC-C76F-8942-8162-7E520AFBB9CE}" destId="{8D557E99-D18A-6940-A2EA-355E984AB353}" srcOrd="1" destOrd="0" presId="urn:microsoft.com/office/officeart/2005/8/layout/hierarchy3"/>
    <dgm:cxn modelId="{F50E7A24-15CC-C649-9B66-ADBACB821B9F}" type="presParOf" srcId="{8D557E99-D18A-6940-A2EA-355E984AB353}" destId="{83C4B419-AA90-3E4C-A4CF-D637E6480061}" srcOrd="0" destOrd="0" presId="urn:microsoft.com/office/officeart/2005/8/layout/hierarchy3"/>
    <dgm:cxn modelId="{D501918C-2E92-BC4B-BD2E-BAB756090736}" type="presParOf" srcId="{8D557E99-D18A-6940-A2EA-355E984AB353}" destId="{1093B09C-8541-E441-AB31-39876C662BA5}" srcOrd="1" destOrd="0" presId="urn:microsoft.com/office/officeart/2005/8/layout/hierarchy3"/>
    <dgm:cxn modelId="{B269E479-0B4E-0B48-9C02-30F351DA3966}" type="presParOf" srcId="{8D557E99-D18A-6940-A2EA-355E984AB353}" destId="{DD640F98-5F07-CD47-9524-D47A810172CB}" srcOrd="2" destOrd="0" presId="urn:microsoft.com/office/officeart/2005/8/layout/hierarchy3"/>
    <dgm:cxn modelId="{FCD92DA1-140C-B140-A3B6-154D5224CF1F}" type="presParOf" srcId="{8D557E99-D18A-6940-A2EA-355E984AB353}" destId="{CF24D6EF-DCEA-D54A-8B24-F1593A826CEE}" srcOrd="3" destOrd="0" presId="urn:microsoft.com/office/officeart/2005/8/layout/hierarchy3"/>
    <dgm:cxn modelId="{BB254F20-A73B-2D4B-94C9-25B4AAEA4B54}" type="presParOf" srcId="{8D557E99-D18A-6940-A2EA-355E984AB353}" destId="{19F8027D-959F-6645-8810-D9072C3F71E1}" srcOrd="4" destOrd="0" presId="urn:microsoft.com/office/officeart/2005/8/layout/hierarchy3"/>
    <dgm:cxn modelId="{CE5E0FB3-6211-204D-BCC4-2AF550E2D70B}" type="presParOf" srcId="{8D557E99-D18A-6940-A2EA-355E984AB353}" destId="{28BE3620-3715-9149-9F24-76A18F1C7EF0}" srcOrd="5" destOrd="0" presId="urn:microsoft.com/office/officeart/2005/8/layout/hierarchy3"/>
    <dgm:cxn modelId="{D1ADEEDA-6EC1-D243-A36F-7C6E6538427C}" type="presParOf" srcId="{8D557E99-D18A-6940-A2EA-355E984AB353}" destId="{CC63F816-8330-CD4E-A448-B304E5BED86C}" srcOrd="6" destOrd="0" presId="urn:microsoft.com/office/officeart/2005/8/layout/hierarchy3"/>
    <dgm:cxn modelId="{55D332FD-D9B2-AE46-B0FA-C705410F56FB}" type="presParOf" srcId="{8D557E99-D18A-6940-A2EA-355E984AB353}" destId="{5E18311F-53CB-8D40-B31D-0CE875033CDD}" srcOrd="7" destOrd="0" presId="urn:microsoft.com/office/officeart/2005/8/layout/hierarchy3"/>
    <dgm:cxn modelId="{E51331DD-A8B2-E142-81F3-1A7C04E76F17}" type="presParOf" srcId="{8D557E99-D18A-6940-A2EA-355E984AB353}" destId="{65A2D5F3-4A3A-774A-9E98-D3BC9DB14739}" srcOrd="8" destOrd="0" presId="urn:microsoft.com/office/officeart/2005/8/layout/hierarchy3"/>
    <dgm:cxn modelId="{5AE635A0-7620-CA45-A1CA-3D968F078DFE}" type="presParOf" srcId="{8D557E99-D18A-6940-A2EA-355E984AB353}" destId="{1BDE70BB-D55C-FE41-966D-1019FAD69F3E}" srcOrd="9" destOrd="0" presId="urn:microsoft.com/office/officeart/2005/8/layout/hierarchy3"/>
    <dgm:cxn modelId="{9961E63A-FEA2-7343-A9A0-47EAA4458F17}" type="presParOf" srcId="{8D557E99-D18A-6940-A2EA-355E984AB353}" destId="{2E39F09F-586D-5F45-8C73-0667B38B6C33}" srcOrd="10" destOrd="0" presId="urn:microsoft.com/office/officeart/2005/8/layout/hierarchy3"/>
    <dgm:cxn modelId="{AC23EF3E-548C-DE40-88EE-D8C34626F857}" type="presParOf" srcId="{8D557E99-D18A-6940-A2EA-355E984AB353}" destId="{8F1ECA2A-7F14-6C4D-9165-E9AE317BA70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DF9B-903F-D24E-8688-B524A5F62F88}">
      <dsp:nvSpPr>
        <dsp:cNvPr id="0" name=""/>
        <dsp:cNvSpPr/>
      </dsp:nvSpPr>
      <dsp:spPr>
        <a:xfrm>
          <a:off x="1070" y="96644"/>
          <a:ext cx="1230513" cy="61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Ncclimo</a:t>
          </a:r>
          <a:endParaRPr lang="en-US" sz="1900" kern="1200" dirty="0"/>
        </a:p>
      </dsp:txBody>
      <dsp:txXfrm>
        <a:off x="19090" y="114664"/>
        <a:ext cx="1194473" cy="579216"/>
      </dsp:txXfrm>
    </dsp:sp>
    <dsp:sp modelId="{ACA60875-4F74-A449-A55E-CDCDE5F936F6}">
      <dsp:nvSpPr>
        <dsp:cNvPr id="0" name=""/>
        <dsp:cNvSpPr/>
      </dsp:nvSpPr>
      <dsp:spPr>
        <a:xfrm>
          <a:off x="124121" y="711901"/>
          <a:ext cx="123051" cy="46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42"/>
              </a:lnTo>
              <a:lnTo>
                <a:pt x="123051" y="461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5051-C8E8-DA4D-B57F-6AA79593539A}">
      <dsp:nvSpPr>
        <dsp:cNvPr id="0" name=""/>
        <dsp:cNvSpPr/>
      </dsp:nvSpPr>
      <dsp:spPr>
        <a:xfrm>
          <a:off x="247173" y="865715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cam.h0</a:t>
          </a:r>
          <a:endParaRPr lang="en-US" sz="1000" kern="1200" dirty="0"/>
        </a:p>
      </dsp:txBody>
      <dsp:txXfrm>
        <a:off x="265193" y="883735"/>
        <a:ext cx="948370" cy="579216"/>
      </dsp:txXfrm>
    </dsp:sp>
    <dsp:sp modelId="{37F04A07-BABD-5742-99FE-07E2A21402DF}">
      <dsp:nvSpPr>
        <dsp:cNvPr id="0" name=""/>
        <dsp:cNvSpPr/>
      </dsp:nvSpPr>
      <dsp:spPr>
        <a:xfrm>
          <a:off x="1539212" y="96644"/>
          <a:ext cx="1230513" cy="61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AMWG</a:t>
          </a:r>
          <a:endParaRPr lang="en-US" sz="1900" kern="1200" dirty="0"/>
        </a:p>
      </dsp:txBody>
      <dsp:txXfrm>
        <a:off x="1557232" y="114664"/>
        <a:ext cx="1194473" cy="579216"/>
      </dsp:txXfrm>
    </dsp:sp>
    <dsp:sp modelId="{3EA4E0EC-66DB-3C4B-8356-AB5DC9C84936}">
      <dsp:nvSpPr>
        <dsp:cNvPr id="0" name=""/>
        <dsp:cNvSpPr/>
      </dsp:nvSpPr>
      <dsp:spPr>
        <a:xfrm>
          <a:off x="1662264" y="711901"/>
          <a:ext cx="123051" cy="46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42"/>
              </a:lnTo>
              <a:lnTo>
                <a:pt x="123051" y="461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B03D8-10B5-B24B-9DBE-2E5027B1B01F}">
      <dsp:nvSpPr>
        <dsp:cNvPr id="0" name=""/>
        <dsp:cNvSpPr/>
      </dsp:nvSpPr>
      <dsp:spPr>
        <a:xfrm>
          <a:off x="1785315" y="865715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ncclimo</a:t>
          </a:r>
          <a:endParaRPr lang="en-US" sz="1000" kern="1200" dirty="0"/>
        </a:p>
      </dsp:txBody>
      <dsp:txXfrm>
        <a:off x="1803335" y="883735"/>
        <a:ext cx="948370" cy="579216"/>
      </dsp:txXfrm>
    </dsp:sp>
    <dsp:sp modelId="{14BACDD6-6F27-614F-B880-7D3533AA728C}">
      <dsp:nvSpPr>
        <dsp:cNvPr id="0" name=""/>
        <dsp:cNvSpPr/>
      </dsp:nvSpPr>
      <dsp:spPr>
        <a:xfrm>
          <a:off x="3077354" y="96644"/>
          <a:ext cx="1230513" cy="61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 series</a:t>
          </a:r>
          <a:endParaRPr lang="en-US" sz="1900" kern="1200" dirty="0"/>
        </a:p>
      </dsp:txBody>
      <dsp:txXfrm>
        <a:off x="3095374" y="114664"/>
        <a:ext cx="1194473" cy="579216"/>
      </dsp:txXfrm>
    </dsp:sp>
    <dsp:sp modelId="{EF31867A-F677-1942-BD9D-17985CD92275}">
      <dsp:nvSpPr>
        <dsp:cNvPr id="0" name=""/>
        <dsp:cNvSpPr/>
      </dsp:nvSpPr>
      <dsp:spPr>
        <a:xfrm>
          <a:off x="3200406" y="711901"/>
          <a:ext cx="123051" cy="46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42"/>
              </a:lnTo>
              <a:lnTo>
                <a:pt x="123051" y="461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5180E-4883-404B-A3C9-3FF76A3EFCC9}">
      <dsp:nvSpPr>
        <dsp:cNvPr id="0" name=""/>
        <dsp:cNvSpPr/>
      </dsp:nvSpPr>
      <dsp:spPr>
        <a:xfrm>
          <a:off x="3323457" y="865715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cam.h0</a:t>
          </a:r>
          <a:endParaRPr lang="en-US" sz="1000" kern="1200" dirty="0"/>
        </a:p>
      </dsp:txBody>
      <dsp:txXfrm>
        <a:off x="3341477" y="883735"/>
        <a:ext cx="948370" cy="579216"/>
      </dsp:txXfrm>
    </dsp:sp>
    <dsp:sp modelId="{6030BFB8-63E2-DA4F-9A17-4988C74B06FB}">
      <dsp:nvSpPr>
        <dsp:cNvPr id="0" name=""/>
        <dsp:cNvSpPr/>
      </dsp:nvSpPr>
      <dsp:spPr>
        <a:xfrm>
          <a:off x="4615496" y="96644"/>
          <a:ext cx="1230513" cy="61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Coupled </a:t>
          </a:r>
          <a:r>
            <a:rPr lang="en-US" sz="1900" kern="1200" dirty="0" err="1" smtClean="0"/>
            <a:t>Diag</a:t>
          </a:r>
          <a:endParaRPr lang="en-US" sz="1900" kern="1200" dirty="0"/>
        </a:p>
      </dsp:txBody>
      <dsp:txXfrm>
        <a:off x="4633516" y="114664"/>
        <a:ext cx="1194473" cy="579216"/>
      </dsp:txXfrm>
    </dsp:sp>
    <dsp:sp modelId="{83C4B419-AA90-3E4C-A4CF-D637E6480061}">
      <dsp:nvSpPr>
        <dsp:cNvPr id="0" name=""/>
        <dsp:cNvSpPr/>
      </dsp:nvSpPr>
      <dsp:spPr>
        <a:xfrm>
          <a:off x="4738548" y="711901"/>
          <a:ext cx="123051" cy="46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42"/>
              </a:lnTo>
              <a:lnTo>
                <a:pt x="123051" y="461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3B09C-8541-E441-AB31-39876C662BA5}">
      <dsp:nvSpPr>
        <dsp:cNvPr id="0" name=""/>
        <dsp:cNvSpPr/>
      </dsp:nvSpPr>
      <dsp:spPr>
        <a:xfrm>
          <a:off x="4861599" y="865715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cam.h0</a:t>
          </a:r>
          <a:endParaRPr lang="en-US" sz="1000" kern="1200" dirty="0"/>
        </a:p>
      </dsp:txBody>
      <dsp:txXfrm>
        <a:off x="4879619" y="883735"/>
        <a:ext cx="948370" cy="579216"/>
      </dsp:txXfrm>
    </dsp:sp>
    <dsp:sp modelId="{DD640F98-5F07-CD47-9524-D47A810172CB}">
      <dsp:nvSpPr>
        <dsp:cNvPr id="0" name=""/>
        <dsp:cNvSpPr/>
      </dsp:nvSpPr>
      <dsp:spPr>
        <a:xfrm>
          <a:off x="4738548" y="711901"/>
          <a:ext cx="123051" cy="123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513"/>
              </a:lnTo>
              <a:lnTo>
                <a:pt x="123051" y="12305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4D6EF-DCEA-D54A-8B24-F1593A826CEE}">
      <dsp:nvSpPr>
        <dsp:cNvPr id="0" name=""/>
        <dsp:cNvSpPr/>
      </dsp:nvSpPr>
      <dsp:spPr>
        <a:xfrm>
          <a:off x="4861599" y="1634786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mpaso.hist.am</a:t>
          </a:r>
          <a:endParaRPr lang="en-US" sz="1000" kern="1200" dirty="0"/>
        </a:p>
      </dsp:txBody>
      <dsp:txXfrm>
        <a:off x="4879619" y="1652806"/>
        <a:ext cx="948370" cy="579216"/>
      </dsp:txXfrm>
    </dsp:sp>
    <dsp:sp modelId="{19F8027D-959F-6645-8810-D9072C3F71E1}">
      <dsp:nvSpPr>
        <dsp:cNvPr id="0" name=""/>
        <dsp:cNvSpPr/>
      </dsp:nvSpPr>
      <dsp:spPr>
        <a:xfrm>
          <a:off x="4738548" y="711901"/>
          <a:ext cx="123051" cy="199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584"/>
              </a:lnTo>
              <a:lnTo>
                <a:pt x="123051" y="19995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E3620-3715-9149-9F24-76A18F1C7EF0}">
      <dsp:nvSpPr>
        <dsp:cNvPr id="0" name=""/>
        <dsp:cNvSpPr/>
      </dsp:nvSpPr>
      <dsp:spPr>
        <a:xfrm>
          <a:off x="4861599" y="2403857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mpascice.hist.am</a:t>
          </a:r>
          <a:endParaRPr lang="en-US" sz="1000" kern="1200" dirty="0"/>
        </a:p>
      </dsp:txBody>
      <dsp:txXfrm>
        <a:off x="4879619" y="2421877"/>
        <a:ext cx="948370" cy="579216"/>
      </dsp:txXfrm>
    </dsp:sp>
    <dsp:sp modelId="{CC63F816-8330-CD4E-A448-B304E5BED86C}">
      <dsp:nvSpPr>
        <dsp:cNvPr id="0" name=""/>
        <dsp:cNvSpPr/>
      </dsp:nvSpPr>
      <dsp:spPr>
        <a:xfrm>
          <a:off x="4738548" y="711901"/>
          <a:ext cx="123051" cy="2768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655"/>
              </a:lnTo>
              <a:lnTo>
                <a:pt x="123051" y="27686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8311F-53CB-8D40-B31D-0CE875033CDD}">
      <dsp:nvSpPr>
        <dsp:cNvPr id="0" name=""/>
        <dsp:cNvSpPr/>
      </dsp:nvSpPr>
      <dsp:spPr>
        <a:xfrm>
          <a:off x="4861599" y="3172928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mpaso.rst</a:t>
          </a:r>
          <a:endParaRPr lang="en-US" sz="1000" kern="1200" dirty="0"/>
        </a:p>
      </dsp:txBody>
      <dsp:txXfrm>
        <a:off x="4879619" y="3190948"/>
        <a:ext cx="948370" cy="579216"/>
      </dsp:txXfrm>
    </dsp:sp>
    <dsp:sp modelId="{65A2D5F3-4A3A-774A-9E98-D3BC9DB14739}">
      <dsp:nvSpPr>
        <dsp:cNvPr id="0" name=""/>
        <dsp:cNvSpPr/>
      </dsp:nvSpPr>
      <dsp:spPr>
        <a:xfrm>
          <a:off x="4738548" y="711901"/>
          <a:ext cx="123051" cy="353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726"/>
              </a:lnTo>
              <a:lnTo>
                <a:pt x="123051" y="35377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E70BB-D55C-FE41-966D-1019FAD69F3E}">
      <dsp:nvSpPr>
        <dsp:cNvPr id="0" name=""/>
        <dsp:cNvSpPr/>
      </dsp:nvSpPr>
      <dsp:spPr>
        <a:xfrm>
          <a:off x="4861599" y="3941999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rpointer</a:t>
          </a:r>
          <a:endParaRPr lang="en-US" sz="1000" kern="1200" dirty="0"/>
        </a:p>
      </dsp:txBody>
      <dsp:txXfrm>
        <a:off x="4879619" y="3960019"/>
        <a:ext cx="948370" cy="579216"/>
      </dsp:txXfrm>
    </dsp:sp>
    <dsp:sp modelId="{2E39F09F-586D-5F45-8C73-0667B38B6C33}">
      <dsp:nvSpPr>
        <dsp:cNvPr id="0" name=""/>
        <dsp:cNvSpPr/>
      </dsp:nvSpPr>
      <dsp:spPr>
        <a:xfrm>
          <a:off x="4738548" y="711901"/>
          <a:ext cx="123051" cy="430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797"/>
              </a:lnTo>
              <a:lnTo>
                <a:pt x="123051" y="43067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ECA2A-7F14-6C4D-9165-E9AE317BA70A}">
      <dsp:nvSpPr>
        <dsp:cNvPr id="0" name=""/>
        <dsp:cNvSpPr/>
      </dsp:nvSpPr>
      <dsp:spPr>
        <a:xfrm>
          <a:off x="4861599" y="4711070"/>
          <a:ext cx="984410" cy="615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streams</a:t>
          </a:r>
          <a:endParaRPr lang="en-US" sz="1000" kern="1200" dirty="0"/>
        </a:p>
      </dsp:txBody>
      <dsp:txXfrm>
        <a:off x="4879619" y="4729090"/>
        <a:ext cx="948370" cy="57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solidFill>
                  <a:srgbClr val="D72100"/>
                </a:solidFill>
                <a:latin typeface="Arial"/>
                <a:cs typeface="Arial"/>
              </a:rPr>
              <a:t>P:</a:t>
            </a:r>
            <a:endParaRPr lang="en-US" sz="28000" dirty="0">
              <a:solidFill>
                <a:srgbClr val="D721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02800" y="10936996"/>
            <a:ext cx="20116800" cy="224354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002000" y="40336113"/>
            <a:ext cx="15544800" cy="2743200"/>
            <a:chOff x="16002000" y="40336113"/>
            <a:chExt cx="15544800" cy="27432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Sterling Baldwin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Workflow programmer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3361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Lawrence Livermore National Laboratory</a:t>
              </a:r>
              <a:endParaRPr lang="en-US" sz="2400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baldwin32@llnl.gov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402800" y="412505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Automated Post Processing</a:t>
            </a:r>
            <a:endParaRPr lang="en-US" sz="1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Sterling Baldwin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Lawrence Livermore National Laboratory baldwin32@llnl.gov</a:t>
            </a: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16800" cy="9813851"/>
            <a:chOff x="1371600" y="9601200"/>
            <a:chExt cx="20116800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9458" y="12103556"/>
              <a:ext cx="19631863" cy="1144505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After model data has been produced there are several post processing steps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that need to be run before the data can produce results. These post processing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steps can be tedious for scientists to run, time consuming to setup, and were not designed for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ease of use or portability. These post processing steps were targeted for automation:</a:t>
              </a:r>
            </a:p>
            <a:p>
              <a:pPr>
                <a:lnSpc>
                  <a:spcPct val="110000"/>
                </a:lnSpc>
              </a:pPr>
              <a:endParaRPr lang="en-US" sz="360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Data transfer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Climatology generation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AMWG diagnostics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 Time series variable extraction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Coupled Diagnostics</a:t>
              </a: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endParaRPr lang="en-US" sz="4000" b="1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1"/>
              <a:ext cx="20116800" cy="1929055"/>
              <a:chOff x="1371600" y="9601201"/>
              <a:chExt cx="20116800" cy="192905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1"/>
                <a:ext cx="20116800" cy="1929055"/>
              </a:xfrm>
              <a:prstGeom prst="rect">
                <a:avLst/>
              </a:prstGeom>
              <a:solidFill>
                <a:srgbClr val="D721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2"/>
                <a:ext cx="20116800" cy="1929052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Issue: Tedious Data </a:t>
                </a:r>
                <a:r>
                  <a:rPr lang="en-US" sz="72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H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andling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198120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345307"/>
              <a:ext cx="20116800" cy="3633191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The automated workflow was designed with the following requirements: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Run concurrently with the model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Extendable to new job types as needed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Portable to new environments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Highly user configurable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1335722"/>
              <a:chOff x="1371600" y="24612618"/>
              <a:chExt cx="20116800" cy="133572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1335722"/>
              </a:xfrm>
              <a:prstGeom prst="rect">
                <a:avLst/>
              </a:prstGeom>
              <a:solidFill>
                <a:srgbClr val="D721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19253200" cy="1335722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Solution: Automate Everything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233941" y="33622909"/>
            <a:ext cx="20209848" cy="4302544"/>
            <a:chOff x="22309752" y="24807574"/>
            <a:chExt cx="20209848" cy="15848416"/>
          </a:xfrm>
        </p:grpSpPr>
        <p:sp>
          <p:nvSpPr>
            <p:cNvPr id="8" name="Rectangle 7"/>
            <p:cNvSpPr/>
            <p:nvPr/>
          </p:nvSpPr>
          <p:spPr>
            <a:xfrm>
              <a:off x="22402800" y="24807574"/>
              <a:ext cx="20116800" cy="1417320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309752" y="28768789"/>
              <a:ext cx="20116800" cy="11887201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Additional jobs have been targeted for automation. These include: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ESGF publication: publish all generated data to a private ESGF node.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Long term tape archiving: Store all model output to long term storage facilities.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Scratch space cleanup: After transfer</a:t>
              </a:r>
              <a:r>
                <a:rPr lang="en-US" sz="3600" dirty="0" smtClean="0">
                  <a:latin typeface="Arial"/>
                  <a:cs typeface="Arial"/>
                </a:rPr>
                <a:t> and archive, remove model data from scratch</a:t>
              </a:r>
              <a:endParaRPr lang="en-US" sz="3600" dirty="0" smtClean="0">
                <a:latin typeface="Arial"/>
                <a:cs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01589" y="24910654"/>
            <a:ext cx="20116800" cy="6480793"/>
          </a:xfrm>
          <a:prstGeom prst="rect">
            <a:avLst/>
          </a:prstGeom>
          <a:noFill/>
        </p:spPr>
        <p:txBody>
          <a:bodyPr wrap="none" lIns="457200" tIns="457200" rIns="457200" bIns="45720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The automated workflow is designed to run concurrently with the model, monitoring and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transferring files as soon as they</a:t>
            </a:r>
            <a:r>
              <a:rPr lang="uk-UA" sz="3600" dirty="0" smtClean="0">
                <a:latin typeface="Arial"/>
                <a:cs typeface="Arial"/>
              </a:rPr>
              <a:t>’</a:t>
            </a:r>
            <a:r>
              <a:rPr lang="en-US" sz="3600" dirty="0" smtClean="0">
                <a:latin typeface="Arial"/>
                <a:cs typeface="Arial"/>
              </a:rPr>
              <a:t>re produced.</a:t>
            </a:r>
          </a:p>
          <a:p>
            <a:pPr>
              <a:lnSpc>
                <a:spcPct val="110000"/>
              </a:lnSpc>
            </a:pPr>
            <a:endParaRPr lang="en-US" sz="3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Once the data has been transferred, its broken into user defined set lengths, and run through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a user defined set of jobs. The default configuration uses </a:t>
            </a:r>
            <a:r>
              <a:rPr lang="en-US" sz="3600" dirty="0" err="1">
                <a:latin typeface="Arial"/>
                <a:cs typeface="Arial"/>
              </a:rPr>
              <a:t>n</a:t>
            </a:r>
            <a:r>
              <a:rPr lang="en-US" sz="3600" dirty="0" err="1" smtClean="0">
                <a:latin typeface="Arial"/>
                <a:cs typeface="Arial"/>
              </a:rPr>
              <a:t>cclimo</a:t>
            </a:r>
            <a:r>
              <a:rPr lang="en-US" sz="3600" dirty="0" smtClean="0">
                <a:latin typeface="Arial"/>
                <a:cs typeface="Arial"/>
              </a:rPr>
              <a:t> to produce </a:t>
            </a:r>
            <a:r>
              <a:rPr lang="en-US" sz="3600" dirty="0" err="1" smtClean="0">
                <a:latin typeface="Arial"/>
                <a:cs typeface="Arial"/>
              </a:rPr>
              <a:t>climatologies</a:t>
            </a:r>
            <a:endParaRPr lang="en-US" sz="36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and time series files, which are used as input for the AMWG and coupled diagnostics. Both the </a:t>
            </a:r>
          </a:p>
          <a:p>
            <a:pPr>
              <a:lnSpc>
                <a:spcPct val="110000"/>
              </a:lnSpc>
            </a:pPr>
            <a:r>
              <a:rPr lang="en-US" sz="3600" dirty="0">
                <a:latin typeface="Arial"/>
                <a:cs typeface="Arial"/>
              </a:rPr>
              <a:t>c</a:t>
            </a:r>
            <a:r>
              <a:rPr lang="en-US" sz="3600" dirty="0" smtClean="0">
                <a:latin typeface="Arial"/>
                <a:cs typeface="Arial"/>
              </a:rPr>
              <a:t>oupled diagnostics and AMWG are then self hosted and made available to the user for viewing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in the browser.</a:t>
            </a:r>
          </a:p>
          <a:p>
            <a:pPr>
              <a:lnSpc>
                <a:spcPct val="110000"/>
              </a:lnSpc>
            </a:pPr>
            <a:endParaRPr lang="en-US" sz="3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Data needed by the required jobs is specified through a list of user defined regular expressions,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allowing for the automated data transfer of any data type desired. All data is then stored in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directories based on its type.</a:t>
            </a:r>
          </a:p>
          <a:p>
            <a:pPr>
              <a:lnSpc>
                <a:spcPct val="110000"/>
              </a:lnSpc>
            </a:pPr>
            <a:endParaRPr lang="en-US" sz="3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3600" dirty="0" smtClean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163" y="12680089"/>
            <a:ext cx="3319938" cy="33199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14000" y="15285338"/>
            <a:ext cx="3568700" cy="861774"/>
          </a:xfrm>
          <a:prstGeom prst="rect">
            <a:avLst/>
          </a:prstGeom>
          <a:solidFill>
            <a:srgbClr val="F5F5F8"/>
          </a:solidFill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Model run</a:t>
            </a:r>
            <a:endParaRPr lang="en-US" sz="5000" dirty="0"/>
          </a:p>
        </p:txBody>
      </p:sp>
      <p:sp>
        <p:nvSpPr>
          <p:cNvPr id="32" name="Rounded Rectangle 31"/>
          <p:cNvSpPr/>
          <p:nvPr/>
        </p:nvSpPr>
        <p:spPr>
          <a:xfrm>
            <a:off x="22811564" y="11978969"/>
            <a:ext cx="7653374" cy="68170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6647991" y="15011399"/>
            <a:ext cx="3378200" cy="334999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829939" y="15151726"/>
            <a:ext cx="3689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treams</a:t>
            </a:r>
            <a:endParaRPr lang="en-US" sz="2000" dirty="0"/>
          </a:p>
          <a:p>
            <a:r>
              <a:rPr lang="en-US" sz="2000" dirty="0" smtClean="0"/>
              <a:t>cam.h0</a:t>
            </a:r>
          </a:p>
          <a:p>
            <a:r>
              <a:rPr lang="en-US" sz="2000" dirty="0" smtClean="0"/>
              <a:t>cam.h1</a:t>
            </a:r>
          </a:p>
          <a:p>
            <a:r>
              <a:rPr lang="en-US" sz="2000" dirty="0" smtClean="0"/>
              <a:t>cam.h2</a:t>
            </a:r>
            <a:endParaRPr lang="en-US" sz="2000" dirty="0"/>
          </a:p>
          <a:p>
            <a:r>
              <a:rPr lang="en-US" sz="2000" dirty="0" err="1" smtClean="0"/>
              <a:t>mpaso.hist.am.timeSeries</a:t>
            </a:r>
            <a:endParaRPr lang="en-US" sz="2000" dirty="0" smtClean="0"/>
          </a:p>
          <a:p>
            <a:r>
              <a:rPr lang="en-US" sz="2000" dirty="0" err="1" smtClean="0"/>
              <a:t>mpascice.hist.am.timeSeries</a:t>
            </a:r>
            <a:endParaRPr lang="en-US" sz="2000" dirty="0" smtClean="0"/>
          </a:p>
          <a:p>
            <a:r>
              <a:rPr lang="en-US" sz="2000" dirty="0" err="1" smtClean="0"/>
              <a:t>mpaso.rst</a:t>
            </a:r>
            <a:endParaRPr lang="en-US" sz="2000" dirty="0" smtClean="0"/>
          </a:p>
          <a:p>
            <a:r>
              <a:rPr lang="en-US" sz="2000" dirty="0" err="1" smtClean="0"/>
              <a:t>rpointer</a:t>
            </a:r>
            <a:endParaRPr lang="en-US" sz="2000" dirty="0"/>
          </a:p>
          <a:p>
            <a:r>
              <a:rPr lang="en-US" sz="2000" dirty="0" err="1"/>
              <a:t>e</a:t>
            </a:r>
            <a:r>
              <a:rPr lang="en-US" sz="2000" dirty="0" err="1" smtClean="0"/>
              <a:t>ct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3897506" y="11151979"/>
            <a:ext cx="5570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Computation center</a:t>
            </a:r>
            <a:endParaRPr lang="en-US" sz="5000" dirty="0"/>
          </a:p>
        </p:txBody>
      </p:sp>
      <p:sp>
        <p:nvSpPr>
          <p:cNvPr id="44" name="Rounded Rectangle 43"/>
          <p:cNvSpPr/>
          <p:nvPr/>
        </p:nvSpPr>
        <p:spPr>
          <a:xfrm>
            <a:off x="32995874" y="11978969"/>
            <a:ext cx="9011661" cy="68170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328952" y="11091201"/>
            <a:ext cx="6345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Post </a:t>
            </a:r>
            <a:r>
              <a:rPr lang="en-US" sz="5000" smtClean="0"/>
              <a:t>processing server</a:t>
            </a:r>
            <a:endParaRPr lang="en-US" sz="50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341" y="14417622"/>
            <a:ext cx="1444631" cy="144463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505658" y="15450840"/>
            <a:ext cx="2011768" cy="400110"/>
          </a:xfrm>
          <a:prstGeom prst="rect">
            <a:avLst/>
          </a:prstGeom>
          <a:solidFill>
            <a:srgbClr val="F1F1F6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Remote Monitor</a:t>
            </a:r>
            <a:endParaRPr lang="en-US" sz="2000" dirty="0"/>
          </a:p>
        </p:txBody>
      </p:sp>
      <p:sp>
        <p:nvSpPr>
          <p:cNvPr id="49" name="Rounded Rectangle 48"/>
          <p:cNvSpPr/>
          <p:nvPr/>
        </p:nvSpPr>
        <p:spPr>
          <a:xfrm>
            <a:off x="33375600" y="15846350"/>
            <a:ext cx="2418168" cy="250946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0620263" y="14105328"/>
            <a:ext cx="2275654" cy="7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61696" y="15986826"/>
            <a:ext cx="1816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treams</a:t>
            </a:r>
            <a:endParaRPr lang="en-US" sz="2000" dirty="0"/>
          </a:p>
          <a:p>
            <a:r>
              <a:rPr lang="en-US" sz="2000" dirty="0" smtClean="0"/>
              <a:t>cam.h0</a:t>
            </a:r>
          </a:p>
          <a:p>
            <a:r>
              <a:rPr lang="en-US" sz="2000" dirty="0" smtClean="0"/>
              <a:t>cam.h1</a:t>
            </a:r>
          </a:p>
          <a:p>
            <a:r>
              <a:rPr lang="en-US" sz="2000" dirty="0" smtClean="0"/>
              <a:t>cam.h2</a:t>
            </a:r>
            <a:endParaRPr lang="en-US" sz="2000" dirty="0"/>
          </a:p>
          <a:p>
            <a:r>
              <a:rPr lang="en-US" sz="2000" dirty="0" err="1" smtClean="0"/>
              <a:t>mpaso.rst</a:t>
            </a:r>
            <a:endParaRPr lang="en-US" sz="2000" dirty="0" smtClean="0"/>
          </a:p>
          <a:p>
            <a:r>
              <a:rPr lang="en-US" sz="2000" dirty="0" err="1" smtClean="0"/>
              <a:t>rpointer</a:t>
            </a:r>
            <a:endParaRPr lang="en-US" sz="2000" dirty="0"/>
          </a:p>
          <a:p>
            <a:r>
              <a:rPr lang="en-US" sz="2000" dirty="0" err="1"/>
              <a:t>e</a:t>
            </a:r>
            <a:r>
              <a:rPr lang="en-US" sz="2000" dirty="0" err="1" smtClean="0"/>
              <a:t>ct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769980667"/>
              </p:ext>
            </p:extLst>
          </p:nvPr>
        </p:nvGraphicFramePr>
        <p:xfrm>
          <a:off x="35750499" y="12817349"/>
          <a:ext cx="5847081" cy="54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7094597" y="12274063"/>
            <a:ext cx="42362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Job Manager</a:t>
            </a:r>
            <a:endParaRPr lang="en-US" sz="2500" dirty="0"/>
          </a:p>
        </p:txBody>
      </p:sp>
      <p:sp>
        <p:nvSpPr>
          <p:cNvPr id="70" name="Bent-Up Arrow 69"/>
          <p:cNvSpPr/>
          <p:nvPr/>
        </p:nvSpPr>
        <p:spPr>
          <a:xfrm>
            <a:off x="35864800" y="14340057"/>
            <a:ext cx="513343" cy="671343"/>
          </a:xfrm>
          <a:prstGeom prst="bent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-Turn Arrow 72"/>
          <p:cNvSpPr/>
          <p:nvPr/>
        </p:nvSpPr>
        <p:spPr>
          <a:xfrm rot="10800000" flipH="1">
            <a:off x="36698098" y="14376802"/>
            <a:ext cx="1391564" cy="634597"/>
          </a:xfrm>
          <a:prstGeom prst="uturnArrow">
            <a:avLst>
              <a:gd name="adj1" fmla="val 25000"/>
              <a:gd name="adj2" fmla="val 25000"/>
              <a:gd name="adj3" fmla="val 39944"/>
              <a:gd name="adj4" fmla="val 43750"/>
              <a:gd name="adj5" fmla="val 89009"/>
            </a:avLst>
          </a:prstGeom>
          <a:solidFill>
            <a:schemeClr val="bg1"/>
          </a:solidFill>
          <a:scene3d>
            <a:camera prst="orthographicFront">
              <a:rot lat="0" lon="21594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Bent-Up Arrow 73"/>
          <p:cNvSpPr/>
          <p:nvPr/>
        </p:nvSpPr>
        <p:spPr>
          <a:xfrm>
            <a:off x="35864799" y="14394030"/>
            <a:ext cx="3606801" cy="947570"/>
          </a:xfrm>
          <a:prstGeom prst="bentUpArrow">
            <a:avLst>
              <a:gd name="adj1" fmla="val 13167"/>
              <a:gd name="adj2" fmla="val 17900"/>
              <a:gd name="adj3" fmla="val 273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35864799" y="15486769"/>
            <a:ext cx="4347804" cy="300765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1" y="18908652"/>
            <a:ext cx="10510071" cy="942798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871" y="18916171"/>
            <a:ext cx="10491546" cy="94113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1" y="28558533"/>
            <a:ext cx="10510071" cy="1155762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479" y="28889083"/>
            <a:ext cx="9719055" cy="1030246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5366951" y="27600594"/>
            <a:ext cx="845108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equired </a:t>
            </a:r>
            <a:r>
              <a:rPr lang="en-US" sz="2000" smtClean="0"/>
              <a:t>jobs and data </a:t>
            </a:r>
            <a:r>
              <a:rPr lang="en-US" sz="2000" dirty="0" smtClean="0"/>
              <a:t>are identified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33700397" y="27667537"/>
            <a:ext cx="845108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dirty="0" smtClean="0"/>
              <a:t>Once needed files are transferred their jobs are submitted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4057356" y="39452861"/>
            <a:ext cx="845108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dirty="0" smtClean="0"/>
              <a:t>All pending jobs are submitted once their data is available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33066999" y="39452861"/>
            <a:ext cx="845108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dirty="0" smtClean="0"/>
              <a:t>Output is hosted and available as soon as each diagnostic finishes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30757704" y="13266406"/>
            <a:ext cx="232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Update </a:t>
            </a:r>
            <a:r>
              <a:rPr lang="en-US" sz="2000" dirty="0" smtClean="0"/>
              <a:t>file list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30740009" y="14193702"/>
            <a:ext cx="232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Transfer new files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22402800" y="9583408"/>
            <a:ext cx="20116800" cy="1335722"/>
          </a:xfrm>
          <a:prstGeom prst="rect">
            <a:avLst/>
          </a:prstGeom>
          <a:solidFill>
            <a:srgbClr val="D7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371600" y="33372453"/>
            <a:ext cx="20116800" cy="1335722"/>
          </a:xfrm>
          <a:prstGeom prst="rect">
            <a:avLst/>
          </a:prstGeom>
          <a:solidFill>
            <a:srgbClr val="D7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2230079" y="9584453"/>
            <a:ext cx="20116800" cy="1343167"/>
          </a:xfrm>
          <a:prstGeom prst="rect">
            <a:avLst/>
          </a:prstGeom>
          <a:noFill/>
        </p:spPr>
        <p:txBody>
          <a:bodyPr wrap="none" lIns="457200" tIns="457200" rIns="457200" bIns="457200" rtlCol="0" anchor="ctr" anchorCtr="0"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System Design</a:t>
            </a:r>
            <a:endParaRPr lang="en-US" sz="7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26989" y="33352064"/>
            <a:ext cx="19253200" cy="1405329"/>
          </a:xfrm>
          <a:prstGeom prst="rect">
            <a:avLst/>
          </a:prstGeom>
          <a:noFill/>
        </p:spPr>
        <p:txBody>
          <a:bodyPr wrap="none" lIns="457200" tIns="457200" rIns="457200" bIns="457200" rtlCol="0" anchor="ctr" anchorCtr="0"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Future Work</a:t>
            </a:r>
            <a:endParaRPr lang="en-US" sz="7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746891" y="41052764"/>
            <a:ext cx="77578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work was performed under the auspices of the U.S. Department of Energy by Lawrence Livermore National Laboratory under Contract DE-AC52-07NA27344.</a:t>
            </a:r>
            <a:endParaRPr lang="en-US" sz="24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337" y="12331087"/>
            <a:ext cx="2152192" cy="215219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42508" y="14190946"/>
            <a:ext cx="1789166" cy="400110"/>
          </a:xfrm>
          <a:prstGeom prst="rect">
            <a:avLst/>
          </a:prstGeom>
          <a:solidFill>
            <a:srgbClr val="F3F2F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Globus DTN</a:t>
            </a:r>
            <a:endParaRPr lang="en-US" sz="2000" dirty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588" y="12331087"/>
            <a:ext cx="2152192" cy="215219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3621514" y="14190946"/>
            <a:ext cx="2226159" cy="400110"/>
          </a:xfrm>
          <a:prstGeom prst="rect">
            <a:avLst/>
          </a:prstGeom>
          <a:solidFill>
            <a:srgbClr val="F3F2F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Globus DTN</a:t>
            </a:r>
            <a:endParaRPr lang="en-US" sz="2000" dirty="0"/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30610842" y="13733459"/>
            <a:ext cx="2285075" cy="5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97" y="15879734"/>
            <a:ext cx="2268386" cy="2268386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37252852" y="17755529"/>
            <a:ext cx="2218748" cy="477054"/>
          </a:xfrm>
          <a:prstGeom prst="rect">
            <a:avLst/>
          </a:prstGeom>
          <a:solidFill>
            <a:srgbClr val="F5F7F8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Job Processing</a:t>
            </a:r>
            <a:endParaRPr lang="en-US" sz="25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7311909" y="18304242"/>
            <a:ext cx="232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Output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3621514" y="18345736"/>
            <a:ext cx="324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 Processing Input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457</Words>
  <Application>Microsoft Macintosh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Baldwin, Sterling Avalon</cp:lastModifiedBy>
  <cp:revision>40</cp:revision>
  <cp:lastPrinted>2017-06-01T18:23:51Z</cp:lastPrinted>
  <dcterms:created xsi:type="dcterms:W3CDTF">2015-04-08T23:32:45Z</dcterms:created>
  <dcterms:modified xsi:type="dcterms:W3CDTF">2017-06-04T17:36:51Z</dcterms:modified>
</cp:coreProperties>
</file>