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7"/>
    <p:restoredTop sz="94799"/>
  </p:normalViewPr>
  <p:slideViewPr>
    <p:cSldViewPr snapToGrid="0" snapToObjects="1">
      <p:cViewPr varScale="1">
        <p:scale>
          <a:sx n="86" d="100"/>
          <a:sy n="86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EF10-AE7A-B545-BCDE-0766A2332063}" type="datetimeFigureOut">
              <a:rPr lang="en-US" smtClean="0"/>
              <a:t>6/2/17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308F9-EE6B-FD42-B022-557958360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5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5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0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7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8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4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6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6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0CEC-0F18-CC48-82E1-76BB0FA60C86}" type="datetimeFigureOut">
              <a:rPr lang="en-US" smtClean="0"/>
              <a:t>6/2/17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97892-DDF9-F04C-B66C-B5F60D2D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0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ACME Priority Metrics Package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A-PRIME</a:t>
            </a:r>
          </a:p>
          <a:p>
            <a:r>
              <a:rPr lang="en-US" dirty="0" smtClean="0"/>
              <a:t>Kate Evans, </a:t>
            </a:r>
            <a:r>
              <a:rPr lang="en-US" b="1" dirty="0" smtClean="0"/>
              <a:t>Milena </a:t>
            </a:r>
            <a:r>
              <a:rPr lang="en-US" b="1" dirty="0" err="1" smtClean="0"/>
              <a:t>Veneziani</a:t>
            </a:r>
            <a:r>
              <a:rPr lang="en-US" b="1" dirty="0" smtClean="0"/>
              <a:t>, </a:t>
            </a:r>
            <a:r>
              <a:rPr lang="en-US" b="1" dirty="0" err="1" smtClean="0"/>
              <a:t>Salil</a:t>
            </a:r>
            <a:r>
              <a:rPr lang="en-US" b="1" dirty="0" smtClean="0"/>
              <a:t> Mahajan, </a:t>
            </a:r>
            <a:r>
              <a:rPr lang="en-US" dirty="0" err="1" smtClean="0"/>
              <a:t>Xylar</a:t>
            </a:r>
            <a:r>
              <a:rPr lang="en-US" dirty="0" smtClean="0"/>
              <a:t> </a:t>
            </a:r>
            <a:r>
              <a:rPr lang="en-US" dirty="0" err="1" smtClean="0"/>
              <a:t>Asay</a:t>
            </a:r>
            <a:r>
              <a:rPr lang="en-US" dirty="0" smtClean="0"/>
              <a:t>-Davis, Phillip J. Wolfram, Luke Van </a:t>
            </a:r>
            <a:r>
              <a:rPr lang="en-US" dirty="0" err="1" smtClean="0"/>
              <a:t>Roekel</a:t>
            </a:r>
            <a:r>
              <a:rPr lang="en-US" dirty="0" smtClean="0"/>
              <a:t>, Marcia </a:t>
            </a:r>
            <a:r>
              <a:rPr lang="en-US" dirty="0" err="1" smtClean="0"/>
              <a:t>Branstetter</a:t>
            </a:r>
            <a:r>
              <a:rPr lang="en-US" dirty="0" smtClean="0"/>
              <a:t>, Charlie </a:t>
            </a:r>
            <a:r>
              <a:rPr lang="en-US" dirty="0" err="1" smtClean="0"/>
              <a:t>Zender</a:t>
            </a:r>
            <a:r>
              <a:rPr lang="en-US" dirty="0" smtClean="0"/>
              <a:t>, Susannah Burrows, Mark Petersen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13" y="5689912"/>
            <a:ext cx="2758190" cy="10008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88657" y="6321382"/>
            <a:ext cx="5992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to the Office of Science BER ESM program for support!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971" y="6056026"/>
            <a:ext cx="634688" cy="63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18" y="43530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Goal</a:t>
            </a:r>
            <a:r>
              <a:rPr lang="en-US" dirty="0"/>
              <a:t>: Enable easy </a:t>
            </a:r>
            <a:r>
              <a:rPr lang="en-US" dirty="0" smtClean="0"/>
              <a:t>assessment </a:t>
            </a:r>
            <a:r>
              <a:rPr lang="en-US" dirty="0"/>
              <a:t>of </a:t>
            </a:r>
            <a:r>
              <a:rPr lang="en-US" dirty="0" smtClean="0"/>
              <a:t>ACME beta and release simulations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73867" y="1760863"/>
            <a:ext cx="10284502" cy="4897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Python based, top levels are shell scripts</a:t>
            </a:r>
          </a:p>
          <a:p>
            <a:r>
              <a:rPr lang="en-US" dirty="0" smtClean="0"/>
              <a:t>Production version: </a:t>
            </a:r>
            <a:r>
              <a:rPr lang="en-US" dirty="0"/>
              <a:t>s</a:t>
            </a:r>
            <a:r>
              <a:rPr lang="en-US" dirty="0" smtClean="0"/>
              <a:t>its </a:t>
            </a:r>
            <a:r>
              <a:rPr lang="en-US" dirty="0" smtClean="0"/>
              <a:t>in </a:t>
            </a:r>
            <a:r>
              <a:rPr lang="en-US" dirty="0" smtClean="0"/>
              <a:t>ACME/a-prime public </a:t>
            </a:r>
            <a:r>
              <a:rPr lang="en-US" dirty="0" err="1" smtClean="0"/>
              <a:t>github</a:t>
            </a:r>
            <a:r>
              <a:rPr lang="en-US" dirty="0" smtClean="0"/>
              <a:t> repo as of release (pending DOE Oak Ridge approval)</a:t>
            </a:r>
          </a:p>
          <a:p>
            <a:r>
              <a:rPr lang="en-US" dirty="0" smtClean="0"/>
              <a:t>Development version is in ACME/</a:t>
            </a:r>
            <a:r>
              <a:rPr lang="en-US" dirty="0" err="1" smtClean="0"/>
              <a:t>PreAndPostProcessing</a:t>
            </a:r>
            <a:r>
              <a:rPr lang="en-US" dirty="0" smtClean="0"/>
              <a:t> Scripts</a:t>
            </a:r>
            <a:endParaRPr lang="en-US" dirty="0" smtClean="0"/>
          </a:p>
          <a:p>
            <a:r>
              <a:rPr lang="en-US" dirty="0" smtClean="0"/>
              <a:t>Performs a suite of popular and critical atmosphere, ocean and sea-ice analysis for early ID of model attributes</a:t>
            </a:r>
          </a:p>
          <a:p>
            <a:r>
              <a:rPr lang="en-US" dirty="0" smtClean="0"/>
              <a:t>Compares to observations, where relevant and possible</a:t>
            </a:r>
          </a:p>
          <a:p>
            <a:r>
              <a:rPr lang="en-US" dirty="0" smtClean="0"/>
              <a:t>Targets ACME1/AIMS @LLNL, </a:t>
            </a:r>
            <a:r>
              <a:rPr lang="en-US" dirty="0" err="1" smtClean="0"/>
              <a:t>edison</a:t>
            </a:r>
            <a:r>
              <a:rPr lang="en-US" dirty="0" smtClean="0"/>
              <a:t> @ NERSC, </a:t>
            </a:r>
            <a:r>
              <a:rPr lang="en-US" dirty="0" smtClean="0"/>
              <a:t>and rhea and titan @OLCF</a:t>
            </a:r>
            <a:endParaRPr lang="en-US" dirty="0"/>
          </a:p>
          <a:p>
            <a:r>
              <a:rPr lang="en-US" dirty="0" smtClean="0"/>
              <a:t>Modified </a:t>
            </a:r>
            <a:r>
              <a:rPr lang="en-US" dirty="0" smtClean="0"/>
              <a:t>BSD License </a:t>
            </a:r>
            <a:r>
              <a:rPr lang="en-US" dirty="0" smtClean="0"/>
              <a:t>release this month (currently under review by DOE)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8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87" y="306056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User </a:t>
            </a:r>
            <a:r>
              <a:rPr lang="en-US" b="1" dirty="0" smtClean="0"/>
              <a:t>workflow to try right now </a:t>
            </a:r>
            <a:r>
              <a:rPr lang="en-US" b="1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53387" y="1631619"/>
            <a:ext cx="11078980" cy="45601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Grab </a:t>
            </a:r>
            <a:r>
              <a:rPr lang="en-US" dirty="0" smtClean="0"/>
              <a:t>latest repo from ACME/</a:t>
            </a:r>
            <a:r>
              <a:rPr lang="en-US" dirty="0" err="1" smtClean="0"/>
              <a:t>PreAndPostprocessingScripts</a:t>
            </a:r>
            <a:endParaRPr lang="en-US" dirty="0" smtClean="0"/>
          </a:p>
          <a:p>
            <a:r>
              <a:rPr lang="en-US" dirty="0" smtClean="0"/>
              <a:t>Cd into</a:t>
            </a:r>
            <a:r>
              <a:rPr lang="en-US" dirty="0" smtClean="0"/>
              <a:t> </a:t>
            </a:r>
            <a:r>
              <a:rPr lang="en-US" b="1" dirty="0" err="1" smtClean="0"/>
              <a:t>coupled_diagnostics</a:t>
            </a:r>
            <a:r>
              <a:rPr lang="en-US" dirty="0" smtClean="0"/>
              <a:t> </a:t>
            </a:r>
            <a:r>
              <a:rPr lang="en-US" dirty="0" smtClean="0"/>
              <a:t>directory, </a:t>
            </a:r>
            <a:r>
              <a:rPr lang="en-US" dirty="0" smtClean="0"/>
              <a:t>copy </a:t>
            </a:r>
            <a:r>
              <a:rPr lang="en-US" dirty="0" smtClean="0"/>
              <a:t>a default run script from the target machine version, e.g. </a:t>
            </a:r>
            <a:r>
              <a:rPr lang="en-US" dirty="0" err="1" smtClean="0"/>
              <a:t>run_OLCF_kate.csh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lter </a:t>
            </a:r>
            <a:r>
              <a:rPr lang="en-US" dirty="0" smtClean="0"/>
              <a:t>script to provide target simulation output, years to analyze, and target location for </a:t>
            </a:r>
            <a:r>
              <a:rPr lang="en-US" dirty="0" smtClean="0"/>
              <a:t>analysis (default location should work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Software </a:t>
            </a:r>
            <a:r>
              <a:rPr lang="en-US" dirty="0" smtClean="0"/>
              <a:t>performs </a:t>
            </a:r>
            <a:r>
              <a:rPr lang="en-US" dirty="0" err="1" smtClean="0"/>
              <a:t>postprocessing</a:t>
            </a:r>
            <a:r>
              <a:rPr lang="en-US" dirty="0" smtClean="0"/>
              <a:t> </a:t>
            </a:r>
            <a:r>
              <a:rPr lang="en-US" dirty="0" smtClean="0"/>
              <a:t>of raw data, provides website to view </a:t>
            </a:r>
            <a:r>
              <a:rPr lang="en-US" dirty="0" smtClean="0"/>
              <a:t>results on local user www space.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 smtClean="0"/>
              <a:t>select different years for </a:t>
            </a:r>
            <a:r>
              <a:rPr lang="en-US" dirty="0" err="1" smtClean="0"/>
              <a:t>climos</a:t>
            </a:r>
            <a:r>
              <a:rPr lang="en-US" dirty="0" smtClean="0"/>
              <a:t> and time </a:t>
            </a:r>
            <a:r>
              <a:rPr lang="en-US" dirty="0" smtClean="0"/>
              <a:t>series, new years produce another set of plots and website</a:t>
            </a:r>
            <a:endParaRPr lang="en-US" dirty="0" smtClean="0"/>
          </a:p>
          <a:p>
            <a:r>
              <a:rPr lang="en-US" dirty="0" smtClean="0"/>
              <a:t>User can opt-out of </a:t>
            </a:r>
            <a:r>
              <a:rPr lang="en-US" dirty="0" err="1" smtClean="0"/>
              <a:t>climos</a:t>
            </a:r>
            <a:r>
              <a:rPr lang="en-US" dirty="0" smtClean="0"/>
              <a:t> creation, model-model comparison in some cases, more </a:t>
            </a:r>
            <a:r>
              <a:rPr lang="en-US" dirty="0" smtClean="0"/>
              <a:t>options</a:t>
            </a:r>
            <a:r>
              <a:rPr lang="en-US" dirty="0" smtClean="0"/>
              <a:t> </a:t>
            </a:r>
            <a:r>
              <a:rPr lang="en-US" dirty="0" smtClean="0"/>
              <a:t>underway</a:t>
            </a:r>
          </a:p>
        </p:txBody>
      </p:sp>
    </p:spTree>
    <p:extLst>
      <p:ext uri="{BB962C8B-B14F-4D97-AF65-F5344CB8AC3E}">
        <p14:creationId xmlns:p14="http://schemas.microsoft.com/office/powerpoint/2010/main" val="78092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661" y="576963"/>
            <a:ext cx="588375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Website output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599" y="186668"/>
            <a:ext cx="5181600" cy="3524611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3711279"/>
            <a:ext cx="5181600" cy="2966998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857" y="2578758"/>
            <a:ext cx="5883755" cy="30806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857" y="5659454"/>
            <a:ext cx="5883755" cy="67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8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123" y="250031"/>
            <a:ext cx="588375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Under the hood, in coupled </a:t>
            </a:r>
            <a:r>
              <a:rPr lang="en-US" dirty="0" err="1" smtClean="0"/>
              <a:t>diags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 smtClean="0"/>
              <a:t>Code layout </a:t>
            </a:r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csh_scripts</a:t>
            </a:r>
            <a:r>
              <a:rPr lang="en-US" dirty="0" smtClean="0"/>
              <a:t>  (controls </a:t>
            </a:r>
            <a:r>
              <a:rPr lang="en-US" dirty="0" err="1" smtClean="0"/>
              <a:t>nco</a:t>
            </a:r>
            <a:r>
              <a:rPr lang="en-US" dirty="0" smtClean="0"/>
              <a:t> commands, remapping, html)</a:t>
            </a:r>
          </a:p>
          <a:p>
            <a:pPr marL="0" indent="0">
              <a:buNone/>
            </a:pPr>
            <a:r>
              <a:rPr lang="en-US" dirty="0" smtClean="0"/>
              <a:t>/python (all analysis, </a:t>
            </a:r>
            <a:r>
              <a:rPr lang="en-US" dirty="0" err="1" smtClean="0"/>
              <a:t>atm</a:t>
            </a:r>
            <a:r>
              <a:rPr lang="en-US" dirty="0" smtClean="0"/>
              <a:t> and some ocean)</a:t>
            </a:r>
          </a:p>
          <a:p>
            <a:pPr marL="0" indent="0">
              <a:buNone/>
            </a:pPr>
            <a:r>
              <a:rPr lang="en-US" dirty="0" smtClean="0"/>
              <a:t>/MPAS-Analysis (sub </a:t>
            </a:r>
            <a:r>
              <a:rPr lang="en-US" dirty="0" err="1" smtClean="0"/>
              <a:t>dir</a:t>
            </a:r>
            <a:r>
              <a:rPr lang="en-US" dirty="0" smtClean="0"/>
              <a:t> of /python)</a:t>
            </a:r>
          </a:p>
          <a:p>
            <a:r>
              <a:rPr lang="en-US" dirty="0" smtClean="0"/>
              <a:t>Submodule inserted within repo</a:t>
            </a:r>
          </a:p>
          <a:p>
            <a:r>
              <a:rPr lang="en-US" dirty="0" smtClean="0"/>
              <a:t>engine for </a:t>
            </a:r>
            <a:r>
              <a:rPr lang="en-US" dirty="0" err="1" smtClean="0"/>
              <a:t>postprocessing</a:t>
            </a:r>
            <a:r>
              <a:rPr lang="en-US" dirty="0" smtClean="0"/>
              <a:t> of all MPAS data	</a:t>
            </a:r>
          </a:p>
          <a:p>
            <a:r>
              <a:rPr lang="en-US" dirty="0" smtClean="0"/>
              <a:t>More advanced, maintained by ocean ice team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 err="1" smtClean="0"/>
              <a:t>run_LLNL.csh</a:t>
            </a:r>
            <a:endParaRPr lang="en-US" sz="3500" b="1" dirty="0" smtClean="0"/>
          </a:p>
          <a:p>
            <a:pPr marL="0" indent="0">
              <a:buNone/>
            </a:pPr>
            <a:r>
              <a:rPr lang="en-US" dirty="0" smtClean="0"/>
              <a:t>List of </a:t>
            </a:r>
            <a:r>
              <a:rPr lang="en-US" dirty="0" err="1" smtClean="0"/>
              <a:t>setenvs</a:t>
            </a:r>
            <a:r>
              <a:rPr lang="en-US" dirty="0" smtClean="0"/>
              <a:t> for user</a:t>
            </a:r>
          </a:p>
          <a:p>
            <a:pPr marL="0" indent="0">
              <a:buNone/>
            </a:pPr>
            <a:r>
              <a:rPr lang="en-US" dirty="0" smtClean="0"/>
              <a:t>Top: Change for each use. E.g. output location, years to analyze, opt-in/out flags</a:t>
            </a:r>
          </a:p>
          <a:p>
            <a:pPr marL="0" indent="0">
              <a:buNone/>
            </a:pPr>
            <a:r>
              <a:rPr lang="en-US" dirty="0" smtClean="0"/>
              <a:t>Middle: user may changes sometimes, e.g. preprocessed v0 data info, resolution info, location of </a:t>
            </a:r>
            <a:r>
              <a:rPr lang="en-US" dirty="0" err="1" smtClean="0"/>
              <a:t>regridding</a:t>
            </a:r>
            <a:r>
              <a:rPr lang="en-US" dirty="0" smtClean="0"/>
              <a:t>, </a:t>
            </a:r>
            <a:r>
              <a:rPr lang="en-US" dirty="0" err="1" smtClean="0"/>
              <a:t>obs</a:t>
            </a:r>
            <a:r>
              <a:rPr lang="en-US" dirty="0" smtClean="0"/>
              <a:t> data</a:t>
            </a:r>
          </a:p>
          <a:p>
            <a:pPr marL="0" indent="0">
              <a:buNone/>
            </a:pPr>
            <a:r>
              <a:rPr lang="en-US" dirty="0" smtClean="0"/>
              <a:t>Bottom: User should not need to change, e.g. error checking, output info details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9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21" y="240030"/>
            <a:ext cx="11617117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dirty="0" smtClean="0"/>
              <a:t>1.0 release Modified BSD License, for ACME All </a:t>
            </a:r>
            <a:r>
              <a:rPr lang="en-US" dirty="0" smtClean="0"/>
              <a:t>Hands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2877" y="1718893"/>
            <a:ext cx="5637467" cy="46069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Where we could link to other efforts, longer term</a:t>
            </a:r>
          </a:p>
          <a:p>
            <a:r>
              <a:rPr lang="en-US" dirty="0" smtClean="0"/>
              <a:t>Called within a larger workflow of a simulation </a:t>
            </a:r>
          </a:p>
          <a:p>
            <a:r>
              <a:rPr lang="en-US" dirty="0" smtClean="0"/>
              <a:t>Called with basic runs used for testing? </a:t>
            </a:r>
          </a:p>
          <a:p>
            <a:r>
              <a:rPr lang="en-US" dirty="0" smtClean="0"/>
              <a:t>Improve or connect to other </a:t>
            </a:r>
            <a:r>
              <a:rPr lang="en-US" dirty="0" smtClean="0"/>
              <a:t>web-based </a:t>
            </a:r>
            <a:r>
              <a:rPr lang="en-US" dirty="0" smtClean="0"/>
              <a:t>diagnostics (ours is very basic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Improve error handling, where possible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4077" y="1718893"/>
            <a:ext cx="5510842" cy="47602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Short term: Link </a:t>
            </a:r>
            <a:r>
              <a:rPr lang="en-US" sz="3500" b="1" smtClean="0"/>
              <a:t>other </a:t>
            </a:r>
            <a:r>
              <a:rPr lang="en-US" sz="3500" b="1" smtClean="0"/>
              <a:t>atmosphere/land diags</a:t>
            </a:r>
            <a:endParaRPr lang="en-US" sz="3500" b="1" dirty="0"/>
          </a:p>
          <a:p>
            <a:r>
              <a:rPr lang="en-US" sz="3500" dirty="0" smtClean="0"/>
              <a:t>Tier 1A, top </a:t>
            </a:r>
            <a:r>
              <a:rPr lang="en-US" sz="3500" dirty="0" err="1" smtClean="0"/>
              <a:t>atm</a:t>
            </a:r>
            <a:r>
              <a:rPr lang="en-US" sz="3500" dirty="0" smtClean="0"/>
              <a:t> priorities</a:t>
            </a:r>
          </a:p>
          <a:p>
            <a:r>
              <a:rPr lang="en-US" sz="3500" dirty="0" smtClean="0"/>
              <a:t>Tier 1B</a:t>
            </a:r>
            <a:r>
              <a:rPr lang="en-US" dirty="0" smtClean="0"/>
              <a:t>, host of analysis categorized by area of interest i.e. tropical convection, mid latitude </a:t>
            </a:r>
            <a:r>
              <a:rPr lang="en-US" dirty="0" smtClean="0"/>
              <a:t>dynamics</a:t>
            </a:r>
          </a:p>
          <a:p>
            <a:r>
              <a:rPr lang="en-US" dirty="0" smtClean="0"/>
              <a:t>Incorporate automated </a:t>
            </a:r>
            <a:r>
              <a:rPr lang="en-US" dirty="0" err="1" smtClean="0"/>
              <a:t>postprocessing</a:t>
            </a:r>
            <a:r>
              <a:rPr lang="en-US" dirty="0" smtClean="0"/>
              <a:t> of time series, averaging etc. from LIVV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83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471</Words>
  <Application>Microsoft Macintosh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Wingdings</vt:lpstr>
      <vt:lpstr>Arial</vt:lpstr>
      <vt:lpstr>Office Theme</vt:lpstr>
      <vt:lpstr>ACME Priority Metrics Package</vt:lpstr>
      <vt:lpstr>Goal: Enable easy assessment of ACME beta and release simulations</vt:lpstr>
      <vt:lpstr>User workflow to try right now </vt:lpstr>
      <vt:lpstr>Website output</vt:lpstr>
      <vt:lpstr>Under the hood, in coupled diags</vt:lpstr>
      <vt:lpstr>1.0 release Modified BSD License, for ACME All Hands Future Plans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Priority Metrics Package</dc:title>
  <dc:creator>Kate Evans</dc:creator>
  <cp:lastModifiedBy>Kate Evans</cp:lastModifiedBy>
  <cp:revision>17</cp:revision>
  <dcterms:created xsi:type="dcterms:W3CDTF">2017-05-01T19:16:27Z</dcterms:created>
  <dcterms:modified xsi:type="dcterms:W3CDTF">2017-06-02T20:16:56Z</dcterms:modified>
</cp:coreProperties>
</file>