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81" r:id="rId2"/>
    <p:sldMasterId id="2147483737" r:id="rId3"/>
    <p:sldMasterId id="2147483749" r:id="rId4"/>
  </p:sldMasterIdLst>
  <p:notesMasterIdLst>
    <p:notesMasterId r:id="rId20"/>
  </p:notesMasterIdLst>
  <p:handoutMasterIdLst>
    <p:handoutMasterId r:id="rId21"/>
  </p:handoutMasterIdLst>
  <p:sldIdLst>
    <p:sldId id="268" r:id="rId5"/>
    <p:sldId id="2693" r:id="rId6"/>
    <p:sldId id="2698" r:id="rId7"/>
    <p:sldId id="2699" r:id="rId8"/>
    <p:sldId id="304" r:id="rId9"/>
    <p:sldId id="2697" r:id="rId10"/>
    <p:sldId id="545" r:id="rId11"/>
    <p:sldId id="2700" r:id="rId12"/>
    <p:sldId id="290" r:id="rId13"/>
    <p:sldId id="2701" r:id="rId14"/>
    <p:sldId id="299" r:id="rId15"/>
    <p:sldId id="300" r:id="rId16"/>
    <p:sldId id="303" r:id="rId17"/>
    <p:sldId id="2702" r:id="rId18"/>
    <p:sldId id="265" r:id="rId19"/>
  </p:sldIdLst>
  <p:sldSz cx="9144000" cy="5143500" type="screen16x9"/>
  <p:notesSz cx="6858000" cy="9144000"/>
  <p:embeddedFontLst>
    <p:embeddedFont>
      <p:font typeface="Arvo" panose="020F0502020204030204" pitchFamily="34" charset="0"/>
      <p:regular r:id="rId22"/>
      <p:bold r:id="rId23"/>
      <p:italic r:id="rId24"/>
      <p:boldItalic r:id="rId25"/>
    </p:embeddedFont>
    <p:embeddedFont>
      <p:font typeface="Gill Sans MT" panose="020B0502020104020203" pitchFamily="34" charset="77"/>
      <p:regular r:id="rId26"/>
      <p:bold r:id="rId27"/>
      <p:italic r:id="rId28"/>
      <p:boldItalic r:id="rId29"/>
    </p:embeddedFont>
    <p:embeddedFont>
      <p:font typeface="Nunito" pitchFamily="2" charset="77"/>
      <p:regular r:id="rId30"/>
      <p:bold r:id="rId31"/>
      <p:italic r:id="rId32"/>
      <p:boldItalic r:id="rId33"/>
    </p:embeddedFont>
    <p:embeddedFont>
      <p:font typeface="Poppins" pitchFamily="2" charset="77"/>
      <p:regular r:id="rId34"/>
      <p:bold r:id="rId35"/>
      <p:italic r:id="rId36"/>
      <p:boldItalic r:id="rId37"/>
    </p:embeddedFont>
    <p:embeddedFont>
      <p:font typeface="Poppins SemiBold" panose="020B0604020202020204" pitchFamily="34" charset="0"/>
      <p:regular r:id="rId38"/>
      <p:bold r:id="rId39"/>
      <p:italic r:id="rId40"/>
      <p:boldItalic r:id="rId41"/>
    </p:embeddedFont>
    <p:embeddedFont>
      <p:font typeface="Roboto" panose="02000000000000000000" pitchFamily="2" charset="0"/>
      <p:regular r:id="rId42"/>
      <p:bold r:id="rId43"/>
      <p:italic r:id="rId44"/>
      <p:boldItalic r:id="rId45"/>
    </p:embeddedFont>
    <p:embeddedFont>
      <p:font typeface="Roboto Black" panose="02000000000000000000" pitchFamily="2" charset="0"/>
      <p:bold r:id="rId46"/>
      <p:italic r:id="rId47"/>
      <p:boldItalic r:id="rId48"/>
    </p:embeddedFont>
    <p:embeddedFont>
      <p:font typeface="Roboto Medium" panose="02000000000000000000"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93"/>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30"/>
    <p:restoredTop sz="83754"/>
  </p:normalViewPr>
  <p:slideViewPr>
    <p:cSldViewPr snapToGrid="0">
      <p:cViewPr varScale="1">
        <p:scale>
          <a:sx n="137" d="100"/>
          <a:sy n="137" d="100"/>
        </p:scale>
        <p:origin x="1048" y="192"/>
      </p:cViewPr>
      <p:guideLst>
        <p:guide orient="horz" pos="1620"/>
        <p:guide pos="2880"/>
      </p:guideLst>
    </p:cSldViewPr>
  </p:slideViewPr>
  <p:outlineViewPr>
    <p:cViewPr>
      <p:scale>
        <a:sx n="33" d="100"/>
        <a:sy n="33" d="100"/>
      </p:scale>
      <p:origin x="0" y="-484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font" Target="fonts/font29.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8.fntdata"/><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font" Target="fonts/font31.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30.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notesMaster" Target="notesMasters/notesMaster1.xml"/><Relationship Id="rId41" Type="http://schemas.openxmlformats.org/officeDocument/2006/relationships/font" Target="fonts/font20.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EE723B-1E24-ED9E-AF95-E79F240FB8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7517326-35EB-A0B6-3B8E-3A90C054F6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145056-9409-4448-BF71-7986C9A68DFB}" type="datetimeFigureOut">
              <a:rPr lang="en-US" smtClean="0"/>
              <a:t>8/3/24</a:t>
            </a:fld>
            <a:endParaRPr lang="en-US"/>
          </a:p>
        </p:txBody>
      </p:sp>
      <p:sp>
        <p:nvSpPr>
          <p:cNvPr id="4" name="Footer Placeholder 3">
            <a:extLst>
              <a:ext uri="{FF2B5EF4-FFF2-40B4-BE49-F238E27FC236}">
                <a16:creationId xmlns:a16="http://schemas.microsoft.com/office/drawing/2014/main" id="{BEBC5519-2264-FEDF-A74E-FE23803811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C21A86F-C704-B5D9-FFCF-CB35CE1B6A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DDA257-300F-0F4E-B8C2-CFA617ACCDD4}" type="slidenum">
              <a:rPr lang="en-US" smtClean="0"/>
              <a:t>‹#›</a:t>
            </a:fld>
            <a:endParaRPr lang="en-US"/>
          </a:p>
        </p:txBody>
      </p:sp>
    </p:spTree>
    <p:extLst>
      <p:ext uri="{BB962C8B-B14F-4D97-AF65-F5344CB8AC3E}">
        <p14:creationId xmlns:p14="http://schemas.microsoft.com/office/powerpoint/2010/main" val="212881252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7623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7177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latin typeface="Roboto" panose="02000000000000000000" pitchFamily="2" charset="0"/>
                <a:ea typeface="Times New Roman" panose="02020603050405020304" pitchFamily="18" charset="0"/>
              </a:rPr>
              <a:t>In co-production, scientists work collaboratively and iteratively with decision-makers, practitioners, communities, and other knowledge-holders to conduct their research. </a:t>
            </a:r>
          </a:p>
          <a:p>
            <a:r>
              <a:rPr lang="en-US" sz="1100" dirty="0">
                <a:latin typeface="Roboto" panose="02000000000000000000" pitchFamily="2" charset="0"/>
                <a:ea typeface="Times New Roman" panose="02020603050405020304" pitchFamily="18" charset="0"/>
              </a:rPr>
              <a:t>What is unique here is that we have a case of how the approach can be applied to projects/programs that probe fundamental earth and environment modeling research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36092-2EDF-47BF-99B1-B87430F95B7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6948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latin typeface="Roboto" panose="02000000000000000000" pitchFamily="2" charset="0"/>
                <a:ea typeface="Roboto" panose="02000000000000000000" pitchFamily="2" charset="0"/>
                <a:cs typeface="Roboto" panose="02000000000000000000" pitchFamily="2" charset="0"/>
              </a:rPr>
              <a:t>(a) Approaches to developing “probabilistic” storylines, (b) Scientific guidance for Model Linkages (i.e. linking climate data into other impact or management models) and (c) Model credibility and guidance on appropriate use of climate datasets.</a:t>
            </a:r>
            <a:endParaRPr lang="en-US" dirty="0"/>
          </a:p>
        </p:txBody>
      </p:sp>
    </p:spTree>
    <p:extLst>
      <p:ext uri="{BB962C8B-B14F-4D97-AF65-F5344CB8AC3E}">
        <p14:creationId xmlns:p14="http://schemas.microsoft.com/office/powerpoint/2010/main" val="1261295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2019 storm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746DE6-3336-457D-A091-FA20AC1C5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39377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52042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pyregence.org/" TargetMode="External"/><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6671" y="4083"/>
            <a:ext cx="9144000" cy="5143500"/>
          </a:xfrm>
          <a:prstGeom prst="rect">
            <a:avLst/>
          </a:prstGeom>
          <a:noFill/>
          <a:ln>
            <a:noFill/>
          </a:ln>
        </p:spPr>
      </p:pic>
      <p:pic>
        <p:nvPicPr>
          <p:cNvPr id="10" name="Google Shape;10;p2"/>
          <p:cNvPicPr preferRelativeResize="0"/>
          <p:nvPr/>
        </p:nvPicPr>
        <p:blipFill>
          <a:blip r:embed="rId3">
            <a:alphaModFix/>
          </a:blip>
          <a:stretch>
            <a:fillRect/>
          </a:stretch>
        </p:blipFill>
        <p:spPr>
          <a:xfrm>
            <a:off x="7200709" y="4648975"/>
            <a:ext cx="1719241" cy="425925"/>
          </a:xfrm>
          <a:prstGeom prst="rect">
            <a:avLst/>
          </a:prstGeom>
          <a:noFill/>
          <a:ln>
            <a:noFill/>
          </a:ln>
        </p:spPr>
      </p:pic>
      <p:pic>
        <p:nvPicPr>
          <p:cNvPr id="11" name="Google Shape;11;p2"/>
          <p:cNvPicPr preferRelativeResize="0"/>
          <p:nvPr/>
        </p:nvPicPr>
        <p:blipFill>
          <a:blip r:embed="rId4">
            <a:alphaModFix/>
          </a:blip>
          <a:stretch>
            <a:fillRect/>
          </a:stretch>
        </p:blipFill>
        <p:spPr>
          <a:xfrm>
            <a:off x="224025" y="4648971"/>
            <a:ext cx="2067650" cy="3688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770F28-1834-44C2-9C84-D8577557D8DA}"/>
              </a:ext>
            </a:extLst>
          </p:cNvPr>
          <p:cNvSpPr>
            <a:spLocks noGrp="1"/>
          </p:cNvSpPr>
          <p:nvPr>
            <p:ph type="pic" sz="quarter" idx="10" hasCustomPrompt="1"/>
          </p:nvPr>
        </p:nvSpPr>
        <p:spPr>
          <a:xfrm>
            <a:off x="0" y="0"/>
            <a:ext cx="9144000" cy="5143500"/>
          </a:xfrm>
        </p:spPr>
        <p:txBody>
          <a:bodyPr>
            <a:normAutofit/>
          </a:bodyPr>
          <a:lstStyle>
            <a:lvl1pPr>
              <a:defRPr sz="1400"/>
            </a:lvl1pPr>
          </a:lstStyle>
          <a:p>
            <a:r>
              <a:rPr lang="en-US"/>
              <a:t>Image placeholder</a:t>
            </a:r>
            <a:endParaRPr lang="en-CA"/>
          </a:p>
        </p:txBody>
      </p:sp>
    </p:spTree>
    <p:extLst>
      <p:ext uri="{BB962C8B-B14F-4D97-AF65-F5344CB8AC3E}">
        <p14:creationId xmlns:p14="http://schemas.microsoft.com/office/powerpoint/2010/main" val="1029048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eaker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87E9DB4-13B5-4C48-85B7-EEAF3060CF91}"/>
              </a:ext>
            </a:extLst>
          </p:cNvPr>
          <p:cNvSpPr>
            <a:spLocks noGrp="1"/>
          </p:cNvSpPr>
          <p:nvPr>
            <p:ph type="pic" sz="quarter" idx="13" hasCustomPrompt="1"/>
          </p:nvPr>
        </p:nvSpPr>
        <p:spPr>
          <a:xfrm>
            <a:off x="0" y="0"/>
            <a:ext cx="9144000" cy="5143500"/>
          </a:xfrm>
          <a:effectLst>
            <a:outerShdw blurRad="673100" dist="38100" dir="2700000" sx="104000" sy="104000" algn="tl" rotWithShape="0">
              <a:prstClr val="black">
                <a:alpha val="35000"/>
              </a:prstClr>
            </a:outerShdw>
          </a:effectLst>
        </p:spPr>
        <p:txBody>
          <a:bodyPr vert="horz" wrap="square" lIns="91440" tIns="45720" rIns="91440" bIns="45720" rtlCol="0">
            <a:noAutofit/>
          </a:bodyPr>
          <a:lstStyle>
            <a:lvl1pPr>
              <a:defRPr lang="en-US" sz="900" dirty="0"/>
            </a:lvl1pPr>
          </a:lstStyle>
          <a:p>
            <a:pPr lvl="0"/>
            <a:r>
              <a:rPr lang="en-US"/>
              <a:t>Image Placeholder</a:t>
            </a:r>
          </a:p>
        </p:txBody>
      </p:sp>
    </p:spTree>
    <p:extLst>
      <p:ext uri="{BB962C8B-B14F-4D97-AF65-F5344CB8AC3E}">
        <p14:creationId xmlns:p14="http://schemas.microsoft.com/office/powerpoint/2010/main" val="3083783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_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86ABB60-FFA6-4274-8E75-388D5FAEC598}"/>
              </a:ext>
            </a:extLst>
          </p:cNvPr>
          <p:cNvSpPr>
            <a:spLocks noGrp="1"/>
          </p:cNvSpPr>
          <p:nvPr>
            <p:ph type="pic" sz="quarter" idx="10" hasCustomPrompt="1"/>
          </p:nvPr>
        </p:nvSpPr>
        <p:spPr>
          <a:xfrm>
            <a:off x="0" y="0"/>
            <a:ext cx="4572000" cy="51435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0000"/>
            </a:schemeClr>
          </a:solidFill>
          <a:effectLst>
            <a:outerShdw blurRad="673100" dist="38100" dir="2700000" sx="104000" sy="104000" algn="tl" rotWithShape="0">
              <a:prstClr val="black">
                <a:alpha val="35000"/>
              </a:prstClr>
            </a:outerShdw>
          </a:effectLst>
        </p:spPr>
        <p:txBody>
          <a:bodyPr vert="horz" wrap="square" lIns="91440" tIns="45720" rIns="91440" bIns="45720" rtlCol="0">
            <a:noAutofit/>
          </a:bodyPr>
          <a:lstStyle>
            <a:lvl1pPr marL="0" marR="0" indent="0" algn="l" defTabSz="685835" rtl="0" eaLnBrk="1" fontAlgn="auto" latinLnBrk="0" hangingPunct="1">
              <a:lnSpc>
                <a:spcPct val="90000"/>
              </a:lnSpc>
              <a:spcBef>
                <a:spcPts val="750"/>
              </a:spcBef>
              <a:spcAft>
                <a:spcPts val="0"/>
              </a:spcAft>
              <a:buClrTx/>
              <a:buSzTx/>
              <a:buFont typeface="Arial" panose="020B0604020202020204" pitchFamily="34" charset="0"/>
              <a:buNone/>
              <a:tabLst/>
              <a:defRPr lang="id-ID" sz="900" dirty="0"/>
            </a:lvl1pPr>
          </a:lstStyle>
          <a:p>
            <a:pPr marL="171458" marR="0" lvl="0" indent="-171458" algn="l" defTabSz="685835"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Image Placeholder</a:t>
            </a:r>
          </a:p>
        </p:txBody>
      </p:sp>
    </p:spTree>
    <p:extLst>
      <p:ext uri="{BB962C8B-B14F-4D97-AF65-F5344CB8AC3E}">
        <p14:creationId xmlns:p14="http://schemas.microsoft.com/office/powerpoint/2010/main" val="1146401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4D6A77-8CF2-44BF-A170-E48FA99C591F}"/>
              </a:ext>
            </a:extLst>
          </p:cNvPr>
          <p:cNvSpPr>
            <a:spLocks noGrp="1"/>
          </p:cNvSpPr>
          <p:nvPr>
            <p:ph type="pic" sz="quarter" idx="10" hasCustomPrompt="1"/>
          </p:nvPr>
        </p:nvSpPr>
        <p:spPr>
          <a:xfrm>
            <a:off x="639536" y="805543"/>
            <a:ext cx="4397829" cy="3396343"/>
          </a:xfrm>
          <a:custGeom>
            <a:avLst/>
            <a:gdLst>
              <a:gd name="connsiteX0" fmla="*/ 0 w 5863772"/>
              <a:gd name="connsiteY0" fmla="*/ 0 h 4528457"/>
              <a:gd name="connsiteX1" fmla="*/ 5863772 w 5863772"/>
              <a:gd name="connsiteY1" fmla="*/ 0 h 4528457"/>
              <a:gd name="connsiteX2" fmla="*/ 5863772 w 5863772"/>
              <a:gd name="connsiteY2" fmla="*/ 4528457 h 4528457"/>
              <a:gd name="connsiteX3" fmla="*/ 0 w 5863772"/>
              <a:gd name="connsiteY3" fmla="*/ 4528457 h 4528457"/>
            </a:gdLst>
            <a:ahLst/>
            <a:cxnLst>
              <a:cxn ang="0">
                <a:pos x="connsiteX0" y="connsiteY0"/>
              </a:cxn>
              <a:cxn ang="0">
                <a:pos x="connsiteX1" y="connsiteY1"/>
              </a:cxn>
              <a:cxn ang="0">
                <a:pos x="connsiteX2" y="connsiteY2"/>
              </a:cxn>
              <a:cxn ang="0">
                <a:pos x="connsiteX3" y="connsiteY3"/>
              </a:cxn>
            </a:cxnLst>
            <a:rect l="l" t="t" r="r" b="b"/>
            <a:pathLst>
              <a:path w="5863772" h="4528457">
                <a:moveTo>
                  <a:pt x="0" y="0"/>
                </a:moveTo>
                <a:lnTo>
                  <a:pt x="5863772" y="0"/>
                </a:lnTo>
                <a:lnTo>
                  <a:pt x="5863772" y="4528457"/>
                </a:lnTo>
                <a:lnTo>
                  <a:pt x="0" y="4528457"/>
                </a:lnTo>
                <a:close/>
              </a:path>
            </a:pathLst>
          </a:custGeom>
          <a:solidFill>
            <a:schemeClr val="bg1">
              <a:lumMod val="90000"/>
            </a:schemeClr>
          </a:solidFill>
          <a:effectLst>
            <a:outerShdw blurRad="673100" dist="38100" dir="2700000" sx="104000" sy="104000" algn="tl" rotWithShape="0">
              <a:prstClr val="black">
                <a:alpha val="35000"/>
              </a:prstClr>
            </a:outerShdw>
          </a:effectLst>
        </p:spPr>
        <p:txBody>
          <a:bodyPr vert="horz" wrap="square" lIns="91440" tIns="45720" rIns="91440" bIns="45720" rtlCol="0">
            <a:noAutofit/>
          </a:bodyPr>
          <a:lstStyle>
            <a:lvl1pPr marL="0" marR="0" indent="0" algn="l" defTabSz="685835" rtl="0" eaLnBrk="1" fontAlgn="auto" latinLnBrk="0" hangingPunct="1">
              <a:lnSpc>
                <a:spcPct val="90000"/>
              </a:lnSpc>
              <a:spcBef>
                <a:spcPts val="750"/>
              </a:spcBef>
              <a:spcAft>
                <a:spcPts val="0"/>
              </a:spcAft>
              <a:buClrTx/>
              <a:buSzTx/>
              <a:buFont typeface="Arial" panose="020B0604020202020204" pitchFamily="34" charset="0"/>
              <a:buNone/>
              <a:tabLst/>
              <a:defRPr lang="en-US" sz="900"/>
            </a:lvl1pPr>
          </a:lstStyle>
          <a:p>
            <a:pPr marL="171458" marR="0" lvl="0" indent="-171458" algn="l" defTabSz="685835"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Image placeholder</a:t>
            </a:r>
          </a:p>
        </p:txBody>
      </p:sp>
    </p:spTree>
    <p:extLst>
      <p:ext uri="{BB962C8B-B14F-4D97-AF65-F5344CB8AC3E}">
        <p14:creationId xmlns:p14="http://schemas.microsoft.com/office/powerpoint/2010/main" val="1960140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B46A188-4595-4D85-B82C-770384BE8106}"/>
              </a:ext>
            </a:extLst>
          </p:cNvPr>
          <p:cNvSpPr>
            <a:spLocks noGrp="1"/>
          </p:cNvSpPr>
          <p:nvPr>
            <p:ph type="pic" sz="quarter" idx="10" hasCustomPrompt="1"/>
          </p:nvPr>
        </p:nvSpPr>
        <p:spPr>
          <a:xfrm>
            <a:off x="451758" y="424544"/>
            <a:ext cx="5929993" cy="4304391"/>
          </a:xfrm>
          <a:custGeom>
            <a:avLst/>
            <a:gdLst>
              <a:gd name="connsiteX0" fmla="*/ 0 w 8098971"/>
              <a:gd name="connsiteY0" fmla="*/ 0 h 4107543"/>
              <a:gd name="connsiteX1" fmla="*/ 8098971 w 8098971"/>
              <a:gd name="connsiteY1" fmla="*/ 0 h 4107543"/>
              <a:gd name="connsiteX2" fmla="*/ 8098971 w 8098971"/>
              <a:gd name="connsiteY2" fmla="*/ 4107543 h 4107543"/>
              <a:gd name="connsiteX3" fmla="*/ 0 w 8098971"/>
              <a:gd name="connsiteY3" fmla="*/ 4107543 h 4107543"/>
            </a:gdLst>
            <a:ahLst/>
            <a:cxnLst>
              <a:cxn ang="0">
                <a:pos x="connsiteX0" y="connsiteY0"/>
              </a:cxn>
              <a:cxn ang="0">
                <a:pos x="connsiteX1" y="connsiteY1"/>
              </a:cxn>
              <a:cxn ang="0">
                <a:pos x="connsiteX2" y="connsiteY2"/>
              </a:cxn>
              <a:cxn ang="0">
                <a:pos x="connsiteX3" y="connsiteY3"/>
              </a:cxn>
            </a:cxnLst>
            <a:rect l="l" t="t" r="r" b="b"/>
            <a:pathLst>
              <a:path w="8098971" h="4107543">
                <a:moveTo>
                  <a:pt x="0" y="0"/>
                </a:moveTo>
                <a:lnTo>
                  <a:pt x="8098971" y="0"/>
                </a:lnTo>
                <a:lnTo>
                  <a:pt x="8098971" y="4107543"/>
                </a:lnTo>
                <a:lnTo>
                  <a:pt x="0" y="4107543"/>
                </a:lnTo>
                <a:close/>
              </a:path>
            </a:pathLst>
          </a:custGeom>
          <a:solidFill>
            <a:schemeClr val="bg1">
              <a:lumMod val="90000"/>
            </a:schemeClr>
          </a:solidFill>
          <a:effectLst>
            <a:outerShdw blurRad="673100" dist="38100" dir="2700000" sx="104000" sy="104000" algn="tl" rotWithShape="0">
              <a:prstClr val="black">
                <a:alpha val="35000"/>
              </a:prstClr>
            </a:outerShdw>
          </a:effectLst>
        </p:spPr>
        <p:txBody>
          <a:bodyPr wrap="square">
            <a:noAutofit/>
          </a:bodyPr>
          <a:lstStyle>
            <a:lvl1pPr marL="0" marR="0" indent="0" algn="l" defTabSz="685835" rtl="0" eaLnBrk="1" fontAlgn="auto" latinLnBrk="0" hangingPunct="1">
              <a:lnSpc>
                <a:spcPct val="90000"/>
              </a:lnSpc>
              <a:spcBef>
                <a:spcPts val="750"/>
              </a:spcBef>
              <a:spcAft>
                <a:spcPts val="0"/>
              </a:spcAft>
              <a:buClrTx/>
              <a:buSzTx/>
              <a:buFont typeface="Arial" panose="020B0604020202020204" pitchFamily="34" charset="0"/>
              <a:buNone/>
              <a:tabLst/>
              <a:defRPr sz="900"/>
            </a:lvl1pPr>
          </a:lstStyle>
          <a:p>
            <a:pPr marL="171458" marR="0" lvl="0" indent="-171458" algn="l" defTabSz="685835"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Image placeholder</a:t>
            </a:r>
          </a:p>
        </p:txBody>
      </p:sp>
    </p:spTree>
    <p:extLst>
      <p:ext uri="{BB962C8B-B14F-4D97-AF65-F5344CB8AC3E}">
        <p14:creationId xmlns:p14="http://schemas.microsoft.com/office/powerpoint/2010/main" val="4093231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45CB711-1E0D-4DFC-AB7D-33E9FA6358F4}"/>
              </a:ext>
            </a:extLst>
          </p:cNvPr>
          <p:cNvSpPr>
            <a:spLocks noGrp="1"/>
          </p:cNvSpPr>
          <p:nvPr>
            <p:ph type="pic" sz="quarter" idx="10" hasCustomPrompt="1"/>
          </p:nvPr>
        </p:nvSpPr>
        <p:spPr>
          <a:xfrm>
            <a:off x="3462337" y="982324"/>
            <a:ext cx="5084762" cy="2852282"/>
          </a:xfrm>
          <a:custGeom>
            <a:avLst/>
            <a:gdLst>
              <a:gd name="connsiteX0" fmla="*/ 0 w 7375674"/>
              <a:gd name="connsiteY0" fmla="*/ 0 h 2396213"/>
              <a:gd name="connsiteX1" fmla="*/ 7375674 w 7375674"/>
              <a:gd name="connsiteY1" fmla="*/ 0 h 2396213"/>
              <a:gd name="connsiteX2" fmla="*/ 7375674 w 7375674"/>
              <a:gd name="connsiteY2" fmla="*/ 2396213 h 2396213"/>
              <a:gd name="connsiteX3" fmla="*/ 0 w 7375674"/>
              <a:gd name="connsiteY3" fmla="*/ 2396213 h 2396213"/>
            </a:gdLst>
            <a:ahLst/>
            <a:cxnLst>
              <a:cxn ang="0">
                <a:pos x="connsiteX0" y="connsiteY0"/>
              </a:cxn>
              <a:cxn ang="0">
                <a:pos x="connsiteX1" y="connsiteY1"/>
              </a:cxn>
              <a:cxn ang="0">
                <a:pos x="connsiteX2" y="connsiteY2"/>
              </a:cxn>
              <a:cxn ang="0">
                <a:pos x="connsiteX3" y="connsiteY3"/>
              </a:cxn>
            </a:cxnLst>
            <a:rect l="l" t="t" r="r" b="b"/>
            <a:pathLst>
              <a:path w="7375674" h="2396213">
                <a:moveTo>
                  <a:pt x="0" y="0"/>
                </a:moveTo>
                <a:lnTo>
                  <a:pt x="7375674" y="0"/>
                </a:lnTo>
                <a:lnTo>
                  <a:pt x="7375674" y="2396213"/>
                </a:lnTo>
                <a:lnTo>
                  <a:pt x="0" y="2396213"/>
                </a:lnTo>
                <a:close/>
              </a:path>
            </a:pathLst>
          </a:custGeom>
          <a:solidFill>
            <a:schemeClr val="bg1">
              <a:lumMod val="90000"/>
            </a:schemeClr>
          </a:solidFill>
          <a:effectLst>
            <a:outerShdw blurRad="673100" dist="38100" dir="2700000" sx="104000" sy="104000" algn="tl" rotWithShape="0">
              <a:prstClr val="black">
                <a:alpha val="35000"/>
              </a:prstClr>
            </a:outerShdw>
          </a:effectLst>
        </p:spPr>
        <p:txBody>
          <a:bodyPr vert="horz" wrap="square" lIns="91440" tIns="45720" rIns="91440" bIns="45720" rtlCol="0">
            <a:noAutofit/>
          </a:bodyPr>
          <a:lstStyle>
            <a:lvl1pPr marL="0" marR="0" indent="0" algn="l" defTabSz="685835" rtl="0" eaLnBrk="1" fontAlgn="auto" latinLnBrk="0" hangingPunct="1">
              <a:lnSpc>
                <a:spcPct val="90000"/>
              </a:lnSpc>
              <a:spcBef>
                <a:spcPts val="750"/>
              </a:spcBef>
              <a:spcAft>
                <a:spcPts val="0"/>
              </a:spcAft>
              <a:buClrTx/>
              <a:buSzTx/>
              <a:buFont typeface="Arial" panose="020B0604020202020204" pitchFamily="34" charset="0"/>
              <a:buNone/>
              <a:tabLst/>
              <a:defRPr lang="en-US" sz="900"/>
            </a:lvl1pPr>
          </a:lstStyle>
          <a:p>
            <a:pPr marL="171458" marR="0" lvl="0" indent="-171458" algn="l" defTabSz="685835"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Image placeholder</a:t>
            </a:r>
          </a:p>
        </p:txBody>
      </p:sp>
    </p:spTree>
    <p:extLst>
      <p:ext uri="{BB962C8B-B14F-4D97-AF65-F5344CB8AC3E}">
        <p14:creationId xmlns:p14="http://schemas.microsoft.com/office/powerpoint/2010/main" val="1883048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256C3CC-6E00-45F0-A0B8-BC5B7967DCA2}"/>
              </a:ext>
            </a:extLst>
          </p:cNvPr>
          <p:cNvSpPr>
            <a:spLocks noGrp="1"/>
          </p:cNvSpPr>
          <p:nvPr>
            <p:ph type="pic" sz="quarter" idx="10" hasCustomPrompt="1"/>
          </p:nvPr>
        </p:nvSpPr>
        <p:spPr>
          <a:xfrm>
            <a:off x="0" y="0"/>
            <a:ext cx="3638550" cy="5143500"/>
          </a:xfrm>
          <a:solidFill>
            <a:schemeClr val="bg1">
              <a:lumMod val="90000"/>
            </a:schemeClr>
          </a:solidFill>
        </p:spPr>
        <p:txBody>
          <a:bodyPr/>
          <a:lstStyle>
            <a:lvl1pPr marL="0" indent="0">
              <a:buNone/>
              <a:defRPr/>
            </a:lvl1pPr>
          </a:lstStyle>
          <a:p>
            <a:pPr marL="171458" marR="0" lvl="0" indent="-171458" algn="l" defTabSz="685835"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Image placeholder</a:t>
            </a:r>
          </a:p>
        </p:txBody>
      </p:sp>
    </p:spTree>
    <p:extLst>
      <p:ext uri="{BB962C8B-B14F-4D97-AF65-F5344CB8AC3E}">
        <p14:creationId xmlns:p14="http://schemas.microsoft.com/office/powerpoint/2010/main" val="696860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770F28-1834-44C2-9C84-D8577557D8DA}"/>
              </a:ext>
            </a:extLst>
          </p:cNvPr>
          <p:cNvSpPr>
            <a:spLocks noGrp="1"/>
          </p:cNvSpPr>
          <p:nvPr>
            <p:ph type="pic" sz="quarter" idx="10" hasCustomPrompt="1"/>
          </p:nvPr>
        </p:nvSpPr>
        <p:spPr>
          <a:xfrm>
            <a:off x="0" y="1934157"/>
            <a:ext cx="5705475" cy="3209343"/>
          </a:xfrm>
          <a:solidFill>
            <a:schemeClr val="bg1">
              <a:lumMod val="90000"/>
            </a:schemeClr>
          </a:solidFill>
        </p:spPr>
        <p:txBody>
          <a:bodyPr>
            <a:normAutofit/>
          </a:bodyPr>
          <a:lstStyle>
            <a:lvl1pPr>
              <a:defRPr sz="1400"/>
            </a:lvl1pPr>
          </a:lstStyle>
          <a:p>
            <a:r>
              <a:rPr lang="en-US"/>
              <a:t>Image placeholder</a:t>
            </a:r>
            <a:endParaRPr lang="en-CA"/>
          </a:p>
        </p:txBody>
      </p:sp>
    </p:spTree>
    <p:extLst>
      <p:ext uri="{BB962C8B-B14F-4D97-AF65-F5344CB8AC3E}">
        <p14:creationId xmlns:p14="http://schemas.microsoft.com/office/powerpoint/2010/main" val="446495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295272-870A-4A86-B223-FF45A76DBEA6}"/>
              </a:ext>
            </a:extLst>
          </p:cNvPr>
          <p:cNvSpPr/>
          <p:nvPr userDrawn="1"/>
        </p:nvSpPr>
        <p:spPr>
          <a:xfrm>
            <a:off x="261196" y="1305099"/>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7" name="Rectangle 6">
            <a:extLst>
              <a:ext uri="{FF2B5EF4-FFF2-40B4-BE49-F238E27FC236}">
                <a16:creationId xmlns:a16="http://schemas.microsoft.com/office/drawing/2014/main" id="{06D4E941-FC30-48E9-A6FA-CF5898855760}"/>
              </a:ext>
            </a:extLst>
          </p:cNvPr>
          <p:cNvSpPr/>
          <p:nvPr userDrawn="1"/>
        </p:nvSpPr>
        <p:spPr>
          <a:xfrm>
            <a:off x="2038186" y="1305099"/>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8" name="Rectangle 7">
            <a:extLst>
              <a:ext uri="{FF2B5EF4-FFF2-40B4-BE49-F238E27FC236}">
                <a16:creationId xmlns:a16="http://schemas.microsoft.com/office/drawing/2014/main" id="{B8432A85-F010-4E73-98B0-DA4C7E9A4DC9}"/>
              </a:ext>
            </a:extLst>
          </p:cNvPr>
          <p:cNvSpPr/>
          <p:nvPr userDrawn="1"/>
        </p:nvSpPr>
        <p:spPr>
          <a:xfrm>
            <a:off x="3815176" y="1305099"/>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9" name="Rectangle 8">
            <a:extLst>
              <a:ext uri="{FF2B5EF4-FFF2-40B4-BE49-F238E27FC236}">
                <a16:creationId xmlns:a16="http://schemas.microsoft.com/office/drawing/2014/main" id="{3E5DFA88-418E-4419-AB06-6B67C9F40061}"/>
              </a:ext>
            </a:extLst>
          </p:cNvPr>
          <p:cNvSpPr/>
          <p:nvPr userDrawn="1"/>
        </p:nvSpPr>
        <p:spPr>
          <a:xfrm>
            <a:off x="5592165" y="1305099"/>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10" name="Rectangle 9">
            <a:extLst>
              <a:ext uri="{FF2B5EF4-FFF2-40B4-BE49-F238E27FC236}">
                <a16:creationId xmlns:a16="http://schemas.microsoft.com/office/drawing/2014/main" id="{4396BCCA-F586-4C43-BDFC-12A30A8F64F7}"/>
              </a:ext>
            </a:extLst>
          </p:cNvPr>
          <p:cNvSpPr/>
          <p:nvPr userDrawn="1"/>
        </p:nvSpPr>
        <p:spPr>
          <a:xfrm>
            <a:off x="7369155" y="1305099"/>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11" name="Rectangle 10">
            <a:extLst>
              <a:ext uri="{FF2B5EF4-FFF2-40B4-BE49-F238E27FC236}">
                <a16:creationId xmlns:a16="http://schemas.microsoft.com/office/drawing/2014/main" id="{EC44A75E-9461-4135-8879-9ED3D2E1564E}"/>
              </a:ext>
            </a:extLst>
          </p:cNvPr>
          <p:cNvSpPr/>
          <p:nvPr userDrawn="1"/>
        </p:nvSpPr>
        <p:spPr>
          <a:xfrm>
            <a:off x="261196" y="2956438"/>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12" name="Rectangle 11">
            <a:extLst>
              <a:ext uri="{FF2B5EF4-FFF2-40B4-BE49-F238E27FC236}">
                <a16:creationId xmlns:a16="http://schemas.microsoft.com/office/drawing/2014/main" id="{8524419E-7EBD-4639-8E4B-9C71EA03403C}"/>
              </a:ext>
            </a:extLst>
          </p:cNvPr>
          <p:cNvSpPr/>
          <p:nvPr userDrawn="1"/>
        </p:nvSpPr>
        <p:spPr>
          <a:xfrm>
            <a:off x="2038186" y="2956438"/>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13" name="Rectangle 12">
            <a:extLst>
              <a:ext uri="{FF2B5EF4-FFF2-40B4-BE49-F238E27FC236}">
                <a16:creationId xmlns:a16="http://schemas.microsoft.com/office/drawing/2014/main" id="{37055C36-7FF4-4B02-8350-F575A692B37B}"/>
              </a:ext>
            </a:extLst>
          </p:cNvPr>
          <p:cNvSpPr/>
          <p:nvPr userDrawn="1"/>
        </p:nvSpPr>
        <p:spPr>
          <a:xfrm>
            <a:off x="3815176" y="2956438"/>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14" name="Rectangle 13">
            <a:extLst>
              <a:ext uri="{FF2B5EF4-FFF2-40B4-BE49-F238E27FC236}">
                <a16:creationId xmlns:a16="http://schemas.microsoft.com/office/drawing/2014/main" id="{992E7968-71BF-48B6-9543-9895AEA6C4BD}"/>
              </a:ext>
            </a:extLst>
          </p:cNvPr>
          <p:cNvSpPr/>
          <p:nvPr userDrawn="1"/>
        </p:nvSpPr>
        <p:spPr>
          <a:xfrm>
            <a:off x="5592165" y="2956438"/>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15" name="Rectangle 14">
            <a:extLst>
              <a:ext uri="{FF2B5EF4-FFF2-40B4-BE49-F238E27FC236}">
                <a16:creationId xmlns:a16="http://schemas.microsoft.com/office/drawing/2014/main" id="{6B29AC55-9598-431D-95C9-BF15D394FE1B}"/>
              </a:ext>
            </a:extLst>
          </p:cNvPr>
          <p:cNvSpPr/>
          <p:nvPr userDrawn="1"/>
        </p:nvSpPr>
        <p:spPr>
          <a:xfrm>
            <a:off x="7369155" y="2956438"/>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19" name="Text Placeholder 18">
            <a:extLst>
              <a:ext uri="{FF2B5EF4-FFF2-40B4-BE49-F238E27FC236}">
                <a16:creationId xmlns:a16="http://schemas.microsoft.com/office/drawing/2014/main" id="{33796AA5-1E30-4892-9521-1EB060B31827}"/>
              </a:ext>
            </a:extLst>
          </p:cNvPr>
          <p:cNvSpPr>
            <a:spLocks noGrp="1"/>
          </p:cNvSpPr>
          <p:nvPr>
            <p:ph type="body" sz="quarter" idx="10"/>
          </p:nvPr>
        </p:nvSpPr>
        <p:spPr>
          <a:xfrm>
            <a:off x="3143251" y="130007"/>
            <a:ext cx="2754704" cy="457200"/>
          </a:xfrm>
        </p:spPr>
        <p:txBody>
          <a:bodyPr anchor="ctr"/>
          <a:lstStyle>
            <a:lvl1pPr marL="0" indent="0" algn="ctr">
              <a:buNone/>
              <a:defRPr>
                <a:solidFill>
                  <a:schemeClr val="tx1"/>
                </a:solidFill>
              </a:defRPr>
            </a:lvl1pPr>
          </a:lstStyle>
          <a:p>
            <a:pPr lvl="0"/>
            <a:endParaRPr lang="en-CA"/>
          </a:p>
        </p:txBody>
      </p:sp>
      <p:sp>
        <p:nvSpPr>
          <p:cNvPr id="21" name="Text Placeholder 18">
            <a:extLst>
              <a:ext uri="{FF2B5EF4-FFF2-40B4-BE49-F238E27FC236}">
                <a16:creationId xmlns:a16="http://schemas.microsoft.com/office/drawing/2014/main" id="{96D6F17C-C00D-445A-9E32-1E7E536F997B}"/>
              </a:ext>
            </a:extLst>
          </p:cNvPr>
          <p:cNvSpPr>
            <a:spLocks noGrp="1"/>
          </p:cNvSpPr>
          <p:nvPr>
            <p:ph type="body" sz="quarter" idx="11"/>
          </p:nvPr>
        </p:nvSpPr>
        <p:spPr>
          <a:xfrm>
            <a:off x="676276" y="638010"/>
            <a:ext cx="7688654" cy="457200"/>
          </a:xfrm>
        </p:spPr>
        <p:txBody>
          <a:bodyPr anchor="ctr">
            <a:noAutofit/>
          </a:bodyPr>
          <a:lstStyle>
            <a:lvl1pPr marL="0" indent="0" algn="ctr">
              <a:buNone/>
              <a:defRPr sz="3000">
                <a:solidFill>
                  <a:schemeClr val="tx1"/>
                </a:solidFill>
                <a:latin typeface="+mj-lt"/>
              </a:defRPr>
            </a:lvl1pPr>
          </a:lstStyle>
          <a:p>
            <a:pPr lvl="0"/>
            <a:endParaRPr lang="en-CA"/>
          </a:p>
        </p:txBody>
      </p:sp>
    </p:spTree>
    <p:extLst>
      <p:ext uri="{BB962C8B-B14F-4D97-AF65-F5344CB8AC3E}">
        <p14:creationId xmlns:p14="http://schemas.microsoft.com/office/powerpoint/2010/main" val="1303367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4">
    <p:spTree>
      <p:nvGrpSpPr>
        <p:cNvPr id="1" name=""/>
        <p:cNvGrpSpPr/>
        <p:nvPr/>
      </p:nvGrpSpPr>
      <p:grpSpPr>
        <a:xfrm>
          <a:off x="0" y="0"/>
          <a:ext cx="0" cy="0"/>
          <a:chOff x="0" y="0"/>
          <a:chExt cx="0" cy="0"/>
        </a:xfrm>
      </p:grpSpPr>
      <p:sp>
        <p:nvSpPr>
          <p:cNvPr id="3" name="Text Placeholder 18">
            <a:extLst>
              <a:ext uri="{FF2B5EF4-FFF2-40B4-BE49-F238E27FC236}">
                <a16:creationId xmlns:a16="http://schemas.microsoft.com/office/drawing/2014/main" id="{ECD9CBDB-426A-43AF-BFDD-81E2A18F92E1}"/>
              </a:ext>
            </a:extLst>
          </p:cNvPr>
          <p:cNvSpPr>
            <a:spLocks noGrp="1"/>
          </p:cNvSpPr>
          <p:nvPr>
            <p:ph type="body" sz="quarter" idx="10"/>
          </p:nvPr>
        </p:nvSpPr>
        <p:spPr>
          <a:xfrm>
            <a:off x="3143251" y="130007"/>
            <a:ext cx="2754704" cy="457200"/>
          </a:xfrm>
        </p:spPr>
        <p:txBody>
          <a:bodyPr anchor="ctr"/>
          <a:lstStyle>
            <a:lvl1pPr marL="0" indent="0" algn="ctr">
              <a:buNone/>
              <a:defRPr>
                <a:solidFill>
                  <a:schemeClr val="tx1"/>
                </a:solidFill>
              </a:defRPr>
            </a:lvl1pPr>
          </a:lstStyle>
          <a:p>
            <a:pPr lvl="0"/>
            <a:endParaRPr lang="en-CA"/>
          </a:p>
        </p:txBody>
      </p:sp>
      <p:sp>
        <p:nvSpPr>
          <p:cNvPr id="4" name="Text Placeholder 18">
            <a:extLst>
              <a:ext uri="{FF2B5EF4-FFF2-40B4-BE49-F238E27FC236}">
                <a16:creationId xmlns:a16="http://schemas.microsoft.com/office/drawing/2014/main" id="{70D5EDBC-1245-43CD-B694-2348E66A3999}"/>
              </a:ext>
            </a:extLst>
          </p:cNvPr>
          <p:cNvSpPr>
            <a:spLocks noGrp="1"/>
          </p:cNvSpPr>
          <p:nvPr>
            <p:ph type="body" sz="quarter" idx="11"/>
          </p:nvPr>
        </p:nvSpPr>
        <p:spPr>
          <a:xfrm>
            <a:off x="676276" y="638010"/>
            <a:ext cx="7688654" cy="457200"/>
          </a:xfrm>
        </p:spPr>
        <p:txBody>
          <a:bodyPr anchor="ctr">
            <a:noAutofit/>
          </a:bodyPr>
          <a:lstStyle>
            <a:lvl1pPr marL="0" indent="0" algn="ctr">
              <a:buNone/>
              <a:defRPr sz="3000">
                <a:solidFill>
                  <a:schemeClr val="tx1"/>
                </a:solidFill>
                <a:latin typeface="+mj-lt"/>
              </a:defRPr>
            </a:lvl1pPr>
          </a:lstStyle>
          <a:p>
            <a:pPr lvl="0"/>
            <a:endParaRPr lang="en-CA"/>
          </a:p>
        </p:txBody>
      </p:sp>
    </p:spTree>
    <p:extLst>
      <p:ext uri="{BB962C8B-B14F-4D97-AF65-F5344CB8AC3E}">
        <p14:creationId xmlns:p14="http://schemas.microsoft.com/office/powerpoint/2010/main" val="1421392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5655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a:latin typeface="Roboto Medium"/>
                <a:ea typeface="Roboto Medium"/>
                <a:cs typeface="Roboto Medium"/>
                <a:sym typeface="Roboto Medium"/>
              </a:defRPr>
            </a:lvl1pPr>
            <a:lvl2pPr lvl="1" rtl="0">
              <a:spcBef>
                <a:spcPts val="0"/>
              </a:spcBef>
              <a:spcAft>
                <a:spcPts val="0"/>
              </a:spcAft>
              <a:buSzPts val="2800"/>
              <a:buNone/>
              <a:defRPr>
                <a:latin typeface="Roboto Medium"/>
                <a:ea typeface="Roboto Medium"/>
                <a:cs typeface="Roboto Medium"/>
                <a:sym typeface="Roboto Medium"/>
              </a:defRPr>
            </a:lvl2pPr>
            <a:lvl3pPr lvl="2" rtl="0">
              <a:spcBef>
                <a:spcPts val="0"/>
              </a:spcBef>
              <a:spcAft>
                <a:spcPts val="0"/>
              </a:spcAft>
              <a:buSzPts val="2800"/>
              <a:buNone/>
              <a:defRPr>
                <a:latin typeface="Roboto Medium"/>
                <a:ea typeface="Roboto Medium"/>
                <a:cs typeface="Roboto Medium"/>
                <a:sym typeface="Roboto Medium"/>
              </a:defRPr>
            </a:lvl3pPr>
            <a:lvl4pPr lvl="3" rtl="0">
              <a:spcBef>
                <a:spcPts val="0"/>
              </a:spcBef>
              <a:spcAft>
                <a:spcPts val="0"/>
              </a:spcAft>
              <a:buSzPts val="2800"/>
              <a:buNone/>
              <a:defRPr>
                <a:latin typeface="Roboto Medium"/>
                <a:ea typeface="Roboto Medium"/>
                <a:cs typeface="Roboto Medium"/>
                <a:sym typeface="Roboto Medium"/>
              </a:defRPr>
            </a:lvl4pPr>
            <a:lvl5pPr lvl="4" rtl="0">
              <a:spcBef>
                <a:spcPts val="0"/>
              </a:spcBef>
              <a:spcAft>
                <a:spcPts val="0"/>
              </a:spcAft>
              <a:buSzPts val="2800"/>
              <a:buNone/>
              <a:defRPr>
                <a:latin typeface="Roboto Medium"/>
                <a:ea typeface="Roboto Medium"/>
                <a:cs typeface="Roboto Medium"/>
                <a:sym typeface="Roboto Medium"/>
              </a:defRPr>
            </a:lvl5pPr>
            <a:lvl6pPr lvl="5" rtl="0">
              <a:spcBef>
                <a:spcPts val="0"/>
              </a:spcBef>
              <a:spcAft>
                <a:spcPts val="0"/>
              </a:spcAft>
              <a:buSzPts val="2800"/>
              <a:buNone/>
              <a:defRPr>
                <a:latin typeface="Roboto Medium"/>
                <a:ea typeface="Roboto Medium"/>
                <a:cs typeface="Roboto Medium"/>
                <a:sym typeface="Roboto Medium"/>
              </a:defRPr>
            </a:lvl6pPr>
            <a:lvl7pPr lvl="6" rtl="0">
              <a:spcBef>
                <a:spcPts val="0"/>
              </a:spcBef>
              <a:spcAft>
                <a:spcPts val="0"/>
              </a:spcAft>
              <a:buSzPts val="2800"/>
              <a:buNone/>
              <a:defRPr>
                <a:latin typeface="Roboto Medium"/>
                <a:ea typeface="Roboto Medium"/>
                <a:cs typeface="Roboto Medium"/>
                <a:sym typeface="Roboto Medium"/>
              </a:defRPr>
            </a:lvl7pPr>
            <a:lvl8pPr lvl="7" rtl="0">
              <a:spcBef>
                <a:spcPts val="0"/>
              </a:spcBef>
              <a:spcAft>
                <a:spcPts val="0"/>
              </a:spcAft>
              <a:buSzPts val="2800"/>
              <a:buNone/>
              <a:defRPr>
                <a:latin typeface="Roboto Medium"/>
                <a:ea typeface="Roboto Medium"/>
                <a:cs typeface="Roboto Medium"/>
                <a:sym typeface="Roboto Medium"/>
              </a:defRPr>
            </a:lvl8pPr>
            <a:lvl9pPr lvl="8" rtl="0">
              <a:spcBef>
                <a:spcPts val="0"/>
              </a:spcBef>
              <a:spcAft>
                <a:spcPts val="0"/>
              </a:spcAft>
              <a:buSzPts val="2800"/>
              <a:buNone/>
              <a:defRPr>
                <a:latin typeface="Roboto Medium"/>
                <a:ea typeface="Roboto Medium"/>
                <a:cs typeface="Roboto Medium"/>
                <a:sym typeface="Roboto Medium"/>
              </a:defRPr>
            </a:lvl9pPr>
          </a:lstStyle>
          <a:p>
            <a:endParaRPr/>
          </a:p>
        </p:txBody>
      </p:sp>
      <p:sp>
        <p:nvSpPr>
          <p:cNvPr id="14" name="Google Shape;14;p3"/>
          <p:cNvSpPr/>
          <p:nvPr/>
        </p:nvSpPr>
        <p:spPr>
          <a:xfrm>
            <a:off x="3438800" y="-10150"/>
            <a:ext cx="5705100" cy="4335600"/>
          </a:xfrm>
          <a:prstGeom prst="rect">
            <a:avLst/>
          </a:prstGeom>
          <a:solidFill>
            <a:srgbClr val="003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395A"/>
              </a:solidFill>
            </a:endParaRPr>
          </a:p>
        </p:txBody>
      </p:sp>
      <p:pic>
        <p:nvPicPr>
          <p:cNvPr id="15" name="Google Shape;15;p3"/>
          <p:cNvPicPr preferRelativeResize="0"/>
          <p:nvPr/>
        </p:nvPicPr>
        <p:blipFill rotWithShape="1">
          <a:blip r:embed="rId2">
            <a:alphaModFix/>
          </a:blip>
          <a:srcRect l="31688" t="1817" r="19318" b="20524"/>
          <a:stretch/>
        </p:blipFill>
        <p:spPr>
          <a:xfrm>
            <a:off x="0" y="0"/>
            <a:ext cx="3445574" cy="5143499"/>
          </a:xfrm>
          <a:prstGeom prst="rect">
            <a:avLst/>
          </a:prstGeom>
          <a:noFill/>
          <a:ln>
            <a:noFill/>
          </a:ln>
        </p:spPr>
      </p:pic>
      <p:pic>
        <p:nvPicPr>
          <p:cNvPr id="16" name="Google Shape;16;p3"/>
          <p:cNvPicPr preferRelativeResize="0"/>
          <p:nvPr/>
        </p:nvPicPr>
        <p:blipFill>
          <a:blip r:embed="rId3">
            <a:alphaModFix/>
          </a:blip>
          <a:stretch>
            <a:fillRect/>
          </a:stretch>
        </p:blipFill>
        <p:spPr>
          <a:xfrm>
            <a:off x="7096852" y="4594475"/>
            <a:ext cx="1831424" cy="453725"/>
          </a:xfrm>
          <a:prstGeom prst="rect">
            <a:avLst/>
          </a:prstGeom>
          <a:noFill/>
          <a:ln>
            <a:noFill/>
          </a:ln>
        </p:spPr>
      </p:pic>
      <p:pic>
        <p:nvPicPr>
          <p:cNvPr id="17" name="Google Shape;17;p3"/>
          <p:cNvPicPr preferRelativeResize="0"/>
          <p:nvPr/>
        </p:nvPicPr>
        <p:blipFill>
          <a:blip r:embed="rId4">
            <a:alphaModFix/>
          </a:blip>
          <a:stretch>
            <a:fillRect/>
          </a:stretch>
        </p:blipFill>
        <p:spPr>
          <a:xfrm>
            <a:off x="3702075" y="4594477"/>
            <a:ext cx="1971300" cy="3516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6B4E288-0749-4246-9457-CA860CEB0BEE}"/>
              </a:ext>
            </a:extLst>
          </p:cNvPr>
          <p:cNvSpPr>
            <a:spLocks noGrp="1"/>
          </p:cNvSpPr>
          <p:nvPr>
            <p:ph type="pic" sz="quarter" idx="10" hasCustomPrompt="1"/>
          </p:nvPr>
        </p:nvSpPr>
        <p:spPr>
          <a:xfrm>
            <a:off x="296467" y="372666"/>
            <a:ext cx="2593181" cy="4358878"/>
          </a:xfrm>
          <a:prstGeom prst="rect">
            <a:avLst/>
          </a:prstGeom>
          <a:solidFill>
            <a:schemeClr val="bg1">
              <a:lumMod val="75000"/>
            </a:schemeClr>
          </a:solidFill>
        </p:spPr>
        <p:txBody>
          <a:bodyPr/>
          <a:lstStyle>
            <a:lvl1pPr marL="0" indent="0">
              <a:buNone/>
              <a:defRPr sz="1200"/>
            </a:lvl1pPr>
          </a:lstStyle>
          <a:p>
            <a:r>
              <a:rPr lang="en-US"/>
              <a:t>Image placeholder</a:t>
            </a:r>
          </a:p>
        </p:txBody>
      </p:sp>
    </p:spTree>
    <p:extLst>
      <p:ext uri="{BB962C8B-B14F-4D97-AF65-F5344CB8AC3E}">
        <p14:creationId xmlns:p14="http://schemas.microsoft.com/office/powerpoint/2010/main" val="3307453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6B4E288-0749-4246-9457-CA860CEB0BEE}"/>
              </a:ext>
            </a:extLst>
          </p:cNvPr>
          <p:cNvSpPr>
            <a:spLocks noGrp="1"/>
          </p:cNvSpPr>
          <p:nvPr>
            <p:ph type="pic" sz="quarter" idx="10" hasCustomPrompt="1"/>
          </p:nvPr>
        </p:nvSpPr>
        <p:spPr>
          <a:xfrm>
            <a:off x="0" y="0"/>
            <a:ext cx="9144000" cy="2571750"/>
          </a:xfrm>
          <a:prstGeom prst="rect">
            <a:avLst/>
          </a:prstGeom>
          <a:solidFill>
            <a:schemeClr val="bg1">
              <a:lumMod val="75000"/>
            </a:schemeClr>
          </a:solidFill>
        </p:spPr>
        <p:txBody>
          <a:bodyPr/>
          <a:lstStyle>
            <a:lvl1pPr marL="0" indent="0">
              <a:buNone/>
              <a:defRPr sz="1200"/>
            </a:lvl1pPr>
          </a:lstStyle>
          <a:p>
            <a:r>
              <a:rPr lang="en-US"/>
              <a:t>Image placeholder</a:t>
            </a:r>
          </a:p>
        </p:txBody>
      </p:sp>
    </p:spTree>
    <p:extLst>
      <p:ext uri="{BB962C8B-B14F-4D97-AF65-F5344CB8AC3E}">
        <p14:creationId xmlns:p14="http://schemas.microsoft.com/office/powerpoint/2010/main" val="243911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770F28-1834-44C2-9C84-D8577557D8DA}"/>
              </a:ext>
            </a:extLst>
          </p:cNvPr>
          <p:cNvSpPr>
            <a:spLocks noGrp="1"/>
          </p:cNvSpPr>
          <p:nvPr>
            <p:ph type="pic" sz="quarter" idx="10" hasCustomPrompt="1"/>
          </p:nvPr>
        </p:nvSpPr>
        <p:spPr>
          <a:xfrm>
            <a:off x="0" y="0"/>
            <a:ext cx="9144000" cy="5143500"/>
          </a:xfrm>
        </p:spPr>
        <p:txBody>
          <a:bodyPr>
            <a:normAutofit/>
          </a:bodyPr>
          <a:lstStyle>
            <a:lvl1pPr>
              <a:defRPr sz="1400"/>
            </a:lvl1pPr>
          </a:lstStyle>
          <a:p>
            <a:r>
              <a:rPr lang="en-US"/>
              <a:t>Image placeholder</a:t>
            </a:r>
            <a:endParaRPr lang="en-CA"/>
          </a:p>
        </p:txBody>
      </p:sp>
    </p:spTree>
    <p:extLst>
      <p:ext uri="{BB962C8B-B14F-4D97-AF65-F5344CB8AC3E}">
        <p14:creationId xmlns:p14="http://schemas.microsoft.com/office/powerpoint/2010/main" val="518358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7">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6B4E288-0749-4246-9457-CA860CEB0BEE}"/>
              </a:ext>
            </a:extLst>
          </p:cNvPr>
          <p:cNvSpPr>
            <a:spLocks noGrp="1"/>
          </p:cNvSpPr>
          <p:nvPr>
            <p:ph type="pic" sz="quarter" idx="10" hasCustomPrompt="1"/>
          </p:nvPr>
        </p:nvSpPr>
        <p:spPr>
          <a:xfrm>
            <a:off x="5698332" y="0"/>
            <a:ext cx="3445669" cy="5143500"/>
          </a:xfrm>
          <a:prstGeom prst="rect">
            <a:avLst/>
          </a:prstGeom>
          <a:solidFill>
            <a:schemeClr val="bg1">
              <a:lumMod val="75000"/>
            </a:schemeClr>
          </a:solidFill>
        </p:spPr>
        <p:txBody>
          <a:bodyPr/>
          <a:lstStyle>
            <a:lvl1pPr marL="0" indent="0">
              <a:buNone/>
              <a:defRPr sz="1200"/>
            </a:lvl1pPr>
          </a:lstStyle>
          <a:p>
            <a:r>
              <a:rPr lang="en-US"/>
              <a:t>Image placeholder</a:t>
            </a:r>
          </a:p>
        </p:txBody>
      </p:sp>
    </p:spTree>
    <p:extLst>
      <p:ext uri="{BB962C8B-B14F-4D97-AF65-F5344CB8AC3E}">
        <p14:creationId xmlns:p14="http://schemas.microsoft.com/office/powerpoint/2010/main" val="4233150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8">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6B4E288-0749-4246-9457-CA860CEB0BEE}"/>
              </a:ext>
            </a:extLst>
          </p:cNvPr>
          <p:cNvSpPr>
            <a:spLocks noGrp="1"/>
          </p:cNvSpPr>
          <p:nvPr>
            <p:ph type="pic" sz="quarter" idx="10" hasCustomPrompt="1"/>
          </p:nvPr>
        </p:nvSpPr>
        <p:spPr>
          <a:xfrm>
            <a:off x="0" y="0"/>
            <a:ext cx="9144000" cy="5143500"/>
          </a:xfrm>
          <a:prstGeom prst="rect">
            <a:avLst/>
          </a:prstGeom>
          <a:solidFill>
            <a:schemeClr val="bg1">
              <a:lumMod val="75000"/>
            </a:schemeClr>
          </a:solidFill>
        </p:spPr>
        <p:txBody>
          <a:bodyPr/>
          <a:lstStyle>
            <a:lvl1pPr marL="0" indent="0">
              <a:buNone/>
              <a:defRPr sz="1200"/>
            </a:lvl1pPr>
          </a:lstStyle>
          <a:p>
            <a:r>
              <a:rPr lang="en-US"/>
              <a:t>Image placeholder</a:t>
            </a:r>
          </a:p>
        </p:txBody>
      </p:sp>
      <p:sp>
        <p:nvSpPr>
          <p:cNvPr id="9" name="Picture Placeholder 7">
            <a:extLst>
              <a:ext uri="{FF2B5EF4-FFF2-40B4-BE49-F238E27FC236}">
                <a16:creationId xmlns:a16="http://schemas.microsoft.com/office/drawing/2014/main" id="{DB7D0DB0-8F69-4C45-B7AB-53E7AA1394C0}"/>
              </a:ext>
            </a:extLst>
          </p:cNvPr>
          <p:cNvSpPr>
            <a:spLocks noGrp="1"/>
          </p:cNvSpPr>
          <p:nvPr>
            <p:ph type="pic" sz="quarter" idx="11" hasCustomPrompt="1"/>
          </p:nvPr>
        </p:nvSpPr>
        <p:spPr>
          <a:xfrm>
            <a:off x="779860" y="767953"/>
            <a:ext cx="2412206" cy="3625454"/>
          </a:xfrm>
          <a:prstGeom prst="rect">
            <a:avLst/>
          </a:prstGeom>
          <a:solidFill>
            <a:schemeClr val="bg1">
              <a:lumMod val="75000"/>
            </a:schemeClr>
          </a:solidFill>
        </p:spPr>
        <p:txBody>
          <a:bodyPr/>
          <a:lstStyle>
            <a:lvl1pPr marL="0" indent="0">
              <a:buNone/>
              <a:defRPr sz="1200"/>
            </a:lvl1pPr>
          </a:lstStyle>
          <a:p>
            <a:r>
              <a:rPr lang="en-US"/>
              <a:t>Image placeholder</a:t>
            </a:r>
          </a:p>
        </p:txBody>
      </p:sp>
    </p:spTree>
    <p:extLst>
      <p:ext uri="{BB962C8B-B14F-4D97-AF65-F5344CB8AC3E}">
        <p14:creationId xmlns:p14="http://schemas.microsoft.com/office/powerpoint/2010/main" val="2365143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6B4E288-0749-4246-9457-CA860CEB0BEE}"/>
              </a:ext>
            </a:extLst>
          </p:cNvPr>
          <p:cNvSpPr>
            <a:spLocks noGrp="1"/>
          </p:cNvSpPr>
          <p:nvPr>
            <p:ph type="pic" sz="quarter" idx="10" hasCustomPrompt="1"/>
          </p:nvPr>
        </p:nvSpPr>
        <p:spPr>
          <a:xfrm>
            <a:off x="296467" y="372666"/>
            <a:ext cx="2593181" cy="4358878"/>
          </a:xfrm>
          <a:prstGeom prst="rect">
            <a:avLst/>
          </a:prstGeom>
          <a:solidFill>
            <a:schemeClr val="bg1">
              <a:lumMod val="75000"/>
            </a:schemeClr>
          </a:solidFill>
        </p:spPr>
        <p:txBody>
          <a:bodyPr/>
          <a:lstStyle>
            <a:lvl1pPr marL="0" indent="0">
              <a:buNone/>
              <a:defRPr sz="1200"/>
            </a:lvl1pPr>
          </a:lstStyle>
          <a:p>
            <a:r>
              <a:rPr lang="en-US"/>
              <a:t>Image placeholder</a:t>
            </a:r>
          </a:p>
        </p:txBody>
      </p:sp>
    </p:spTree>
    <p:extLst>
      <p:ext uri="{BB962C8B-B14F-4D97-AF65-F5344CB8AC3E}">
        <p14:creationId xmlns:p14="http://schemas.microsoft.com/office/powerpoint/2010/main" val="2285290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9">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07E15F23-CD58-4075-B18C-09C1B310C7E8}"/>
              </a:ext>
            </a:extLst>
          </p:cNvPr>
          <p:cNvSpPr>
            <a:spLocks noGrp="1"/>
          </p:cNvSpPr>
          <p:nvPr>
            <p:ph type="body" sz="quarter" idx="10"/>
          </p:nvPr>
        </p:nvSpPr>
        <p:spPr>
          <a:xfrm>
            <a:off x="3143251" y="130007"/>
            <a:ext cx="2754704" cy="457200"/>
          </a:xfrm>
        </p:spPr>
        <p:txBody>
          <a:bodyPr anchor="ctr"/>
          <a:lstStyle>
            <a:lvl1pPr marL="0" indent="0" algn="ctr">
              <a:buNone/>
              <a:defRPr>
                <a:solidFill>
                  <a:schemeClr val="tx1"/>
                </a:solidFill>
              </a:defRPr>
            </a:lvl1pPr>
          </a:lstStyle>
          <a:p>
            <a:pPr lvl="0"/>
            <a:endParaRPr lang="en-CA"/>
          </a:p>
        </p:txBody>
      </p:sp>
      <p:sp>
        <p:nvSpPr>
          <p:cNvPr id="7" name="Text Placeholder 18">
            <a:extLst>
              <a:ext uri="{FF2B5EF4-FFF2-40B4-BE49-F238E27FC236}">
                <a16:creationId xmlns:a16="http://schemas.microsoft.com/office/drawing/2014/main" id="{E7F99FD5-A3A8-4726-9E29-DE534E2FD8FD}"/>
              </a:ext>
            </a:extLst>
          </p:cNvPr>
          <p:cNvSpPr>
            <a:spLocks noGrp="1"/>
          </p:cNvSpPr>
          <p:nvPr>
            <p:ph type="body" sz="quarter" idx="11"/>
          </p:nvPr>
        </p:nvSpPr>
        <p:spPr>
          <a:xfrm>
            <a:off x="676276" y="638010"/>
            <a:ext cx="7688654" cy="457200"/>
          </a:xfrm>
        </p:spPr>
        <p:txBody>
          <a:bodyPr anchor="ctr">
            <a:noAutofit/>
          </a:bodyPr>
          <a:lstStyle>
            <a:lvl1pPr marL="0" indent="0" algn="ctr">
              <a:buNone/>
              <a:defRPr sz="3000">
                <a:solidFill>
                  <a:schemeClr val="tx1"/>
                </a:solidFill>
                <a:latin typeface="+mj-lt"/>
              </a:defRPr>
            </a:lvl1pPr>
          </a:lstStyle>
          <a:p>
            <a:pPr lvl="0"/>
            <a:endParaRPr lang="en-CA"/>
          </a:p>
        </p:txBody>
      </p:sp>
      <p:sp>
        <p:nvSpPr>
          <p:cNvPr id="8" name="Picture Placeholder 7">
            <a:extLst>
              <a:ext uri="{FF2B5EF4-FFF2-40B4-BE49-F238E27FC236}">
                <a16:creationId xmlns:a16="http://schemas.microsoft.com/office/drawing/2014/main" id="{CBFA063E-C116-44AD-AEC6-4541010B1113}"/>
              </a:ext>
            </a:extLst>
          </p:cNvPr>
          <p:cNvSpPr>
            <a:spLocks noGrp="1"/>
          </p:cNvSpPr>
          <p:nvPr>
            <p:ph type="pic" sz="quarter" idx="12" hasCustomPrompt="1"/>
          </p:nvPr>
        </p:nvSpPr>
        <p:spPr>
          <a:xfrm>
            <a:off x="451305" y="1277257"/>
            <a:ext cx="3162754" cy="3454286"/>
          </a:xfrm>
          <a:prstGeom prst="rect">
            <a:avLst/>
          </a:prstGeom>
          <a:solidFill>
            <a:schemeClr val="bg1">
              <a:lumMod val="75000"/>
            </a:schemeClr>
          </a:solidFill>
        </p:spPr>
        <p:txBody>
          <a:bodyPr/>
          <a:lstStyle>
            <a:lvl1pPr marL="0" indent="0">
              <a:buNone/>
              <a:defRPr sz="1200"/>
            </a:lvl1pPr>
          </a:lstStyle>
          <a:p>
            <a:r>
              <a:rPr lang="en-US"/>
              <a:t>Image placeholder</a:t>
            </a:r>
          </a:p>
        </p:txBody>
      </p:sp>
      <p:sp>
        <p:nvSpPr>
          <p:cNvPr id="10" name="Text Placeholder 9">
            <a:extLst>
              <a:ext uri="{FF2B5EF4-FFF2-40B4-BE49-F238E27FC236}">
                <a16:creationId xmlns:a16="http://schemas.microsoft.com/office/drawing/2014/main" id="{91731FBA-1135-419F-98F0-0F50D3EA4FD9}"/>
              </a:ext>
            </a:extLst>
          </p:cNvPr>
          <p:cNvSpPr>
            <a:spLocks noGrp="1"/>
          </p:cNvSpPr>
          <p:nvPr>
            <p:ph type="body" sz="quarter" idx="13"/>
          </p:nvPr>
        </p:nvSpPr>
        <p:spPr>
          <a:xfrm>
            <a:off x="3846174" y="1277145"/>
            <a:ext cx="2249488" cy="3454400"/>
          </a:xfrm>
        </p:spPr>
        <p:txBody>
          <a:bodyPr>
            <a:normAutofit/>
          </a:bodyPr>
          <a:lstStyle>
            <a:lvl1pPr>
              <a:defRPr sz="1200"/>
            </a:lvl1pPr>
          </a:lstStyle>
          <a:p>
            <a:pPr lvl="0"/>
            <a:r>
              <a:rPr lang="en-US"/>
              <a:t>Click to edit Master text styles</a:t>
            </a:r>
          </a:p>
        </p:txBody>
      </p:sp>
      <p:sp>
        <p:nvSpPr>
          <p:cNvPr id="11" name="Text Placeholder 9">
            <a:extLst>
              <a:ext uri="{FF2B5EF4-FFF2-40B4-BE49-F238E27FC236}">
                <a16:creationId xmlns:a16="http://schemas.microsoft.com/office/drawing/2014/main" id="{38F736CD-2C25-4261-A0A6-35FA08723482}"/>
              </a:ext>
            </a:extLst>
          </p:cNvPr>
          <p:cNvSpPr>
            <a:spLocks noGrp="1"/>
          </p:cNvSpPr>
          <p:nvPr>
            <p:ph type="body" sz="quarter" idx="14"/>
          </p:nvPr>
        </p:nvSpPr>
        <p:spPr>
          <a:xfrm>
            <a:off x="6327777" y="1277143"/>
            <a:ext cx="2249488" cy="3454400"/>
          </a:xfrm>
        </p:spPr>
        <p:txBody>
          <a:bodyPr>
            <a:normAutofit/>
          </a:bodyPr>
          <a:lstStyle>
            <a:lvl1pPr>
              <a:defRPr sz="1200"/>
            </a:lvl1pPr>
          </a:lstStyle>
          <a:p>
            <a:pPr lvl="0"/>
            <a:r>
              <a:rPr lang="en-US"/>
              <a:t>Click to edit Master text styles</a:t>
            </a:r>
          </a:p>
        </p:txBody>
      </p:sp>
    </p:spTree>
    <p:extLst>
      <p:ext uri="{BB962C8B-B14F-4D97-AF65-F5344CB8AC3E}">
        <p14:creationId xmlns:p14="http://schemas.microsoft.com/office/powerpoint/2010/main" val="964761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_10">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07E15F23-CD58-4075-B18C-09C1B310C7E8}"/>
              </a:ext>
            </a:extLst>
          </p:cNvPr>
          <p:cNvSpPr>
            <a:spLocks noGrp="1"/>
          </p:cNvSpPr>
          <p:nvPr>
            <p:ph type="body" sz="quarter" idx="10"/>
          </p:nvPr>
        </p:nvSpPr>
        <p:spPr>
          <a:xfrm>
            <a:off x="3143251" y="130007"/>
            <a:ext cx="2754704" cy="457200"/>
          </a:xfrm>
        </p:spPr>
        <p:txBody>
          <a:bodyPr anchor="ctr"/>
          <a:lstStyle>
            <a:lvl1pPr marL="0" indent="0" algn="ctr">
              <a:buNone/>
              <a:defRPr>
                <a:solidFill>
                  <a:schemeClr val="tx1"/>
                </a:solidFill>
              </a:defRPr>
            </a:lvl1pPr>
          </a:lstStyle>
          <a:p>
            <a:pPr lvl="0"/>
            <a:endParaRPr lang="en-CA"/>
          </a:p>
        </p:txBody>
      </p:sp>
      <p:sp>
        <p:nvSpPr>
          <p:cNvPr id="7" name="Text Placeholder 18">
            <a:extLst>
              <a:ext uri="{FF2B5EF4-FFF2-40B4-BE49-F238E27FC236}">
                <a16:creationId xmlns:a16="http://schemas.microsoft.com/office/drawing/2014/main" id="{E7F99FD5-A3A8-4726-9E29-DE534E2FD8FD}"/>
              </a:ext>
            </a:extLst>
          </p:cNvPr>
          <p:cNvSpPr>
            <a:spLocks noGrp="1"/>
          </p:cNvSpPr>
          <p:nvPr>
            <p:ph type="body" sz="quarter" idx="11"/>
          </p:nvPr>
        </p:nvSpPr>
        <p:spPr>
          <a:xfrm>
            <a:off x="676276" y="638010"/>
            <a:ext cx="7688654" cy="457200"/>
          </a:xfrm>
        </p:spPr>
        <p:txBody>
          <a:bodyPr anchor="ctr">
            <a:noAutofit/>
          </a:bodyPr>
          <a:lstStyle>
            <a:lvl1pPr marL="0" indent="0" algn="ctr">
              <a:buNone/>
              <a:defRPr sz="3000">
                <a:solidFill>
                  <a:schemeClr val="tx1"/>
                </a:solidFill>
                <a:latin typeface="+mj-lt"/>
              </a:defRPr>
            </a:lvl1pPr>
          </a:lstStyle>
          <a:p>
            <a:pPr lvl="0"/>
            <a:endParaRPr lang="en-CA"/>
          </a:p>
        </p:txBody>
      </p:sp>
      <p:sp>
        <p:nvSpPr>
          <p:cNvPr id="8" name="Picture Placeholder 7">
            <a:extLst>
              <a:ext uri="{FF2B5EF4-FFF2-40B4-BE49-F238E27FC236}">
                <a16:creationId xmlns:a16="http://schemas.microsoft.com/office/drawing/2014/main" id="{CBFA063E-C116-44AD-AEC6-4541010B1113}"/>
              </a:ext>
            </a:extLst>
          </p:cNvPr>
          <p:cNvSpPr>
            <a:spLocks noGrp="1"/>
          </p:cNvSpPr>
          <p:nvPr>
            <p:ph type="pic" sz="quarter" idx="12" hasCustomPrompt="1"/>
          </p:nvPr>
        </p:nvSpPr>
        <p:spPr>
          <a:xfrm>
            <a:off x="5414511" y="1277257"/>
            <a:ext cx="3162754" cy="3454286"/>
          </a:xfrm>
          <a:prstGeom prst="rect">
            <a:avLst/>
          </a:prstGeom>
          <a:solidFill>
            <a:schemeClr val="bg1">
              <a:lumMod val="75000"/>
            </a:schemeClr>
          </a:solidFill>
        </p:spPr>
        <p:txBody>
          <a:bodyPr/>
          <a:lstStyle>
            <a:lvl1pPr marL="0" indent="0">
              <a:buNone/>
              <a:defRPr sz="1200"/>
            </a:lvl1pPr>
          </a:lstStyle>
          <a:p>
            <a:r>
              <a:rPr lang="en-US"/>
              <a:t>Image placeholder</a:t>
            </a:r>
          </a:p>
        </p:txBody>
      </p:sp>
      <p:sp>
        <p:nvSpPr>
          <p:cNvPr id="10" name="Text Placeholder 9">
            <a:extLst>
              <a:ext uri="{FF2B5EF4-FFF2-40B4-BE49-F238E27FC236}">
                <a16:creationId xmlns:a16="http://schemas.microsoft.com/office/drawing/2014/main" id="{91731FBA-1135-419F-98F0-0F50D3EA4FD9}"/>
              </a:ext>
            </a:extLst>
          </p:cNvPr>
          <p:cNvSpPr>
            <a:spLocks noGrp="1"/>
          </p:cNvSpPr>
          <p:nvPr>
            <p:ph type="body" sz="quarter" idx="13"/>
          </p:nvPr>
        </p:nvSpPr>
        <p:spPr>
          <a:xfrm>
            <a:off x="451305" y="1277145"/>
            <a:ext cx="2249488" cy="3454400"/>
          </a:xfrm>
        </p:spPr>
        <p:txBody>
          <a:bodyPr>
            <a:normAutofit/>
          </a:bodyPr>
          <a:lstStyle>
            <a:lvl1pPr>
              <a:defRPr sz="1200"/>
            </a:lvl1pPr>
          </a:lstStyle>
          <a:p>
            <a:pPr lvl="0"/>
            <a:r>
              <a:rPr lang="en-US"/>
              <a:t>Click to edit Master text styles</a:t>
            </a:r>
          </a:p>
        </p:txBody>
      </p:sp>
      <p:sp>
        <p:nvSpPr>
          <p:cNvPr id="11" name="Text Placeholder 9">
            <a:extLst>
              <a:ext uri="{FF2B5EF4-FFF2-40B4-BE49-F238E27FC236}">
                <a16:creationId xmlns:a16="http://schemas.microsoft.com/office/drawing/2014/main" id="{38F736CD-2C25-4261-A0A6-35FA08723482}"/>
              </a:ext>
            </a:extLst>
          </p:cNvPr>
          <p:cNvSpPr>
            <a:spLocks noGrp="1"/>
          </p:cNvSpPr>
          <p:nvPr>
            <p:ph type="body" sz="quarter" idx="14"/>
          </p:nvPr>
        </p:nvSpPr>
        <p:spPr>
          <a:xfrm>
            <a:off x="2932908" y="1277143"/>
            <a:ext cx="2249488" cy="3454400"/>
          </a:xfrm>
        </p:spPr>
        <p:txBody>
          <a:bodyPr>
            <a:normAutofit/>
          </a:bodyPr>
          <a:lstStyle>
            <a:lvl1pPr>
              <a:defRPr sz="1200"/>
            </a:lvl1pPr>
          </a:lstStyle>
          <a:p>
            <a:pPr lvl="0"/>
            <a:r>
              <a:rPr lang="en-US"/>
              <a:t>Click to edit Master text styles</a:t>
            </a:r>
          </a:p>
        </p:txBody>
      </p:sp>
    </p:spTree>
    <p:extLst>
      <p:ext uri="{BB962C8B-B14F-4D97-AF65-F5344CB8AC3E}">
        <p14:creationId xmlns:p14="http://schemas.microsoft.com/office/powerpoint/2010/main" val="1842042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11">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07E15F23-CD58-4075-B18C-09C1B310C7E8}"/>
              </a:ext>
            </a:extLst>
          </p:cNvPr>
          <p:cNvSpPr>
            <a:spLocks noGrp="1"/>
          </p:cNvSpPr>
          <p:nvPr>
            <p:ph type="body" sz="quarter" idx="10"/>
          </p:nvPr>
        </p:nvSpPr>
        <p:spPr>
          <a:xfrm>
            <a:off x="3143251" y="130007"/>
            <a:ext cx="2754704" cy="457200"/>
          </a:xfrm>
        </p:spPr>
        <p:txBody>
          <a:bodyPr anchor="ctr"/>
          <a:lstStyle>
            <a:lvl1pPr marL="0" indent="0" algn="ctr">
              <a:buNone/>
              <a:defRPr>
                <a:solidFill>
                  <a:schemeClr val="tx1"/>
                </a:solidFill>
              </a:defRPr>
            </a:lvl1pPr>
          </a:lstStyle>
          <a:p>
            <a:pPr lvl="0"/>
            <a:endParaRPr lang="en-CA"/>
          </a:p>
        </p:txBody>
      </p:sp>
      <p:sp>
        <p:nvSpPr>
          <p:cNvPr id="7" name="Text Placeholder 18">
            <a:extLst>
              <a:ext uri="{FF2B5EF4-FFF2-40B4-BE49-F238E27FC236}">
                <a16:creationId xmlns:a16="http://schemas.microsoft.com/office/drawing/2014/main" id="{E7F99FD5-A3A8-4726-9E29-DE534E2FD8FD}"/>
              </a:ext>
            </a:extLst>
          </p:cNvPr>
          <p:cNvSpPr>
            <a:spLocks noGrp="1"/>
          </p:cNvSpPr>
          <p:nvPr>
            <p:ph type="body" sz="quarter" idx="11"/>
          </p:nvPr>
        </p:nvSpPr>
        <p:spPr>
          <a:xfrm>
            <a:off x="676276" y="638010"/>
            <a:ext cx="7688654" cy="457200"/>
          </a:xfrm>
        </p:spPr>
        <p:txBody>
          <a:bodyPr anchor="ctr">
            <a:noAutofit/>
          </a:bodyPr>
          <a:lstStyle>
            <a:lvl1pPr marL="0" indent="0" algn="ctr">
              <a:buNone/>
              <a:defRPr sz="3000">
                <a:solidFill>
                  <a:schemeClr val="tx1"/>
                </a:solidFill>
                <a:latin typeface="+mj-lt"/>
              </a:defRPr>
            </a:lvl1pPr>
          </a:lstStyle>
          <a:p>
            <a:pPr lvl="0"/>
            <a:endParaRPr lang="en-CA"/>
          </a:p>
        </p:txBody>
      </p:sp>
      <p:sp>
        <p:nvSpPr>
          <p:cNvPr id="8" name="Picture Placeholder 7">
            <a:extLst>
              <a:ext uri="{FF2B5EF4-FFF2-40B4-BE49-F238E27FC236}">
                <a16:creationId xmlns:a16="http://schemas.microsoft.com/office/drawing/2014/main" id="{CBFA063E-C116-44AD-AEC6-4541010B1113}"/>
              </a:ext>
            </a:extLst>
          </p:cNvPr>
          <p:cNvSpPr>
            <a:spLocks noGrp="1"/>
          </p:cNvSpPr>
          <p:nvPr>
            <p:ph type="pic" sz="quarter" idx="12" hasCustomPrompt="1"/>
          </p:nvPr>
        </p:nvSpPr>
        <p:spPr>
          <a:xfrm>
            <a:off x="916959" y="1255486"/>
            <a:ext cx="3460297" cy="1850572"/>
          </a:xfrm>
          <a:prstGeom prst="rect">
            <a:avLst/>
          </a:prstGeom>
          <a:solidFill>
            <a:schemeClr val="bg1">
              <a:lumMod val="75000"/>
            </a:schemeClr>
          </a:solidFill>
        </p:spPr>
        <p:txBody>
          <a:bodyPr/>
          <a:lstStyle>
            <a:lvl1pPr marL="0" indent="0">
              <a:buNone/>
              <a:defRPr sz="1200"/>
            </a:lvl1pPr>
          </a:lstStyle>
          <a:p>
            <a:r>
              <a:rPr lang="en-US"/>
              <a:t>Image placeholder</a:t>
            </a:r>
          </a:p>
        </p:txBody>
      </p:sp>
      <p:sp>
        <p:nvSpPr>
          <p:cNvPr id="11" name="Text Placeholder 9">
            <a:extLst>
              <a:ext uri="{FF2B5EF4-FFF2-40B4-BE49-F238E27FC236}">
                <a16:creationId xmlns:a16="http://schemas.microsoft.com/office/drawing/2014/main" id="{38F736CD-2C25-4261-A0A6-35FA08723482}"/>
              </a:ext>
            </a:extLst>
          </p:cNvPr>
          <p:cNvSpPr>
            <a:spLocks noGrp="1"/>
          </p:cNvSpPr>
          <p:nvPr>
            <p:ph type="body" sz="quarter" idx="14"/>
          </p:nvPr>
        </p:nvSpPr>
        <p:spPr>
          <a:xfrm>
            <a:off x="916959" y="3266332"/>
            <a:ext cx="3460297" cy="1610468"/>
          </a:xfrm>
        </p:spPr>
        <p:txBody>
          <a:bodyPr>
            <a:normAutofit/>
          </a:bodyPr>
          <a:lstStyle>
            <a:lvl1pPr>
              <a:defRPr sz="1200"/>
            </a:lvl1pPr>
          </a:lstStyle>
          <a:p>
            <a:pPr lvl="0"/>
            <a:r>
              <a:rPr lang="en-US"/>
              <a:t>Click to edit Master text styles</a:t>
            </a:r>
          </a:p>
        </p:txBody>
      </p:sp>
      <p:sp>
        <p:nvSpPr>
          <p:cNvPr id="9" name="Picture Placeholder 7">
            <a:extLst>
              <a:ext uri="{FF2B5EF4-FFF2-40B4-BE49-F238E27FC236}">
                <a16:creationId xmlns:a16="http://schemas.microsoft.com/office/drawing/2014/main" id="{DD8D9979-31BB-45C8-B7A6-46C8ACBD8992}"/>
              </a:ext>
            </a:extLst>
          </p:cNvPr>
          <p:cNvSpPr>
            <a:spLocks noGrp="1"/>
          </p:cNvSpPr>
          <p:nvPr>
            <p:ph type="pic" sz="quarter" idx="15" hasCustomPrompt="1"/>
          </p:nvPr>
        </p:nvSpPr>
        <p:spPr>
          <a:xfrm>
            <a:off x="4723205" y="1255486"/>
            <a:ext cx="3460297" cy="1850572"/>
          </a:xfrm>
          <a:prstGeom prst="rect">
            <a:avLst/>
          </a:prstGeom>
          <a:solidFill>
            <a:schemeClr val="bg1">
              <a:lumMod val="75000"/>
            </a:schemeClr>
          </a:solidFill>
        </p:spPr>
        <p:txBody>
          <a:bodyPr/>
          <a:lstStyle>
            <a:lvl1pPr marL="0" indent="0">
              <a:buNone/>
              <a:defRPr sz="1200"/>
            </a:lvl1pPr>
          </a:lstStyle>
          <a:p>
            <a:r>
              <a:rPr lang="en-US"/>
              <a:t>Image placeholder</a:t>
            </a:r>
          </a:p>
        </p:txBody>
      </p:sp>
      <p:sp>
        <p:nvSpPr>
          <p:cNvPr id="12" name="Text Placeholder 9">
            <a:extLst>
              <a:ext uri="{FF2B5EF4-FFF2-40B4-BE49-F238E27FC236}">
                <a16:creationId xmlns:a16="http://schemas.microsoft.com/office/drawing/2014/main" id="{DBEF7A6B-1E5F-4A6F-83BE-43F7F09001F6}"/>
              </a:ext>
            </a:extLst>
          </p:cNvPr>
          <p:cNvSpPr>
            <a:spLocks noGrp="1"/>
          </p:cNvSpPr>
          <p:nvPr>
            <p:ph type="body" sz="quarter" idx="16"/>
          </p:nvPr>
        </p:nvSpPr>
        <p:spPr>
          <a:xfrm>
            <a:off x="4723205" y="3266332"/>
            <a:ext cx="3460297" cy="1610468"/>
          </a:xfrm>
        </p:spPr>
        <p:txBody>
          <a:bodyPr>
            <a:normAutofit/>
          </a:bodyPr>
          <a:lstStyle>
            <a:lvl1pPr>
              <a:defRPr sz="1200"/>
            </a:lvl1pPr>
          </a:lstStyle>
          <a:p>
            <a:pPr lvl="0"/>
            <a:r>
              <a:rPr lang="en-US"/>
              <a:t>Click to edit Master text styles</a:t>
            </a:r>
          </a:p>
        </p:txBody>
      </p:sp>
    </p:spTree>
    <p:extLst>
      <p:ext uri="{BB962C8B-B14F-4D97-AF65-F5344CB8AC3E}">
        <p14:creationId xmlns:p14="http://schemas.microsoft.com/office/powerpoint/2010/main" val="1751155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12">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07E15F23-CD58-4075-B18C-09C1B310C7E8}"/>
              </a:ext>
            </a:extLst>
          </p:cNvPr>
          <p:cNvSpPr>
            <a:spLocks noGrp="1"/>
          </p:cNvSpPr>
          <p:nvPr>
            <p:ph type="body" sz="quarter" idx="10"/>
          </p:nvPr>
        </p:nvSpPr>
        <p:spPr>
          <a:xfrm>
            <a:off x="3143251" y="130007"/>
            <a:ext cx="2754704" cy="457200"/>
          </a:xfrm>
        </p:spPr>
        <p:txBody>
          <a:bodyPr anchor="ctr"/>
          <a:lstStyle>
            <a:lvl1pPr marL="0" indent="0" algn="ctr">
              <a:buNone/>
              <a:defRPr>
                <a:solidFill>
                  <a:schemeClr val="tx1"/>
                </a:solidFill>
              </a:defRPr>
            </a:lvl1pPr>
          </a:lstStyle>
          <a:p>
            <a:pPr lvl="0"/>
            <a:endParaRPr lang="en-CA"/>
          </a:p>
        </p:txBody>
      </p:sp>
      <p:sp>
        <p:nvSpPr>
          <p:cNvPr id="7" name="Text Placeholder 18">
            <a:extLst>
              <a:ext uri="{FF2B5EF4-FFF2-40B4-BE49-F238E27FC236}">
                <a16:creationId xmlns:a16="http://schemas.microsoft.com/office/drawing/2014/main" id="{E7F99FD5-A3A8-4726-9E29-DE534E2FD8FD}"/>
              </a:ext>
            </a:extLst>
          </p:cNvPr>
          <p:cNvSpPr>
            <a:spLocks noGrp="1"/>
          </p:cNvSpPr>
          <p:nvPr>
            <p:ph type="body" sz="quarter" idx="11"/>
          </p:nvPr>
        </p:nvSpPr>
        <p:spPr>
          <a:xfrm>
            <a:off x="676276" y="638010"/>
            <a:ext cx="7688654" cy="457200"/>
          </a:xfrm>
        </p:spPr>
        <p:txBody>
          <a:bodyPr anchor="ctr">
            <a:noAutofit/>
          </a:bodyPr>
          <a:lstStyle>
            <a:lvl1pPr marL="0" indent="0" algn="ctr">
              <a:buNone/>
              <a:defRPr sz="3000">
                <a:solidFill>
                  <a:schemeClr val="tx1"/>
                </a:solidFill>
                <a:latin typeface="+mj-lt"/>
              </a:defRPr>
            </a:lvl1pPr>
          </a:lstStyle>
          <a:p>
            <a:pPr lvl="0"/>
            <a:endParaRPr lang="en-CA"/>
          </a:p>
        </p:txBody>
      </p:sp>
      <p:sp>
        <p:nvSpPr>
          <p:cNvPr id="8" name="Picture Placeholder 7">
            <a:extLst>
              <a:ext uri="{FF2B5EF4-FFF2-40B4-BE49-F238E27FC236}">
                <a16:creationId xmlns:a16="http://schemas.microsoft.com/office/drawing/2014/main" id="{CBFA063E-C116-44AD-AEC6-4541010B1113}"/>
              </a:ext>
            </a:extLst>
          </p:cNvPr>
          <p:cNvSpPr>
            <a:spLocks noGrp="1"/>
          </p:cNvSpPr>
          <p:nvPr>
            <p:ph type="pic" sz="quarter" idx="12" hasCustomPrompt="1"/>
          </p:nvPr>
        </p:nvSpPr>
        <p:spPr>
          <a:xfrm>
            <a:off x="0" y="1255486"/>
            <a:ext cx="9144000" cy="1850572"/>
          </a:xfrm>
          <a:prstGeom prst="rect">
            <a:avLst/>
          </a:prstGeom>
          <a:solidFill>
            <a:schemeClr val="bg1">
              <a:lumMod val="75000"/>
            </a:schemeClr>
          </a:solidFill>
        </p:spPr>
        <p:txBody>
          <a:bodyPr/>
          <a:lstStyle>
            <a:lvl1pPr marL="0" indent="0">
              <a:buNone/>
              <a:defRPr sz="1200"/>
            </a:lvl1pPr>
          </a:lstStyle>
          <a:p>
            <a:r>
              <a:rPr lang="en-US"/>
              <a:t>Image placeholder</a:t>
            </a:r>
          </a:p>
        </p:txBody>
      </p:sp>
      <p:sp>
        <p:nvSpPr>
          <p:cNvPr id="11" name="Text Placeholder 9">
            <a:extLst>
              <a:ext uri="{FF2B5EF4-FFF2-40B4-BE49-F238E27FC236}">
                <a16:creationId xmlns:a16="http://schemas.microsoft.com/office/drawing/2014/main" id="{38F736CD-2C25-4261-A0A6-35FA08723482}"/>
              </a:ext>
            </a:extLst>
          </p:cNvPr>
          <p:cNvSpPr>
            <a:spLocks noGrp="1"/>
          </p:cNvSpPr>
          <p:nvPr>
            <p:ph type="body" sz="quarter" idx="14"/>
          </p:nvPr>
        </p:nvSpPr>
        <p:spPr>
          <a:xfrm>
            <a:off x="341087" y="3266332"/>
            <a:ext cx="4089526" cy="1610468"/>
          </a:xfrm>
        </p:spPr>
        <p:txBody>
          <a:bodyPr>
            <a:normAutofit/>
          </a:bodyPr>
          <a:lstStyle>
            <a:lvl1pPr>
              <a:defRPr sz="1200"/>
            </a:lvl1pPr>
          </a:lstStyle>
          <a:p>
            <a:pPr lvl="0"/>
            <a:r>
              <a:rPr lang="en-US"/>
              <a:t>Click to edit Master text styles</a:t>
            </a:r>
          </a:p>
        </p:txBody>
      </p:sp>
      <p:sp>
        <p:nvSpPr>
          <p:cNvPr id="12" name="Text Placeholder 9">
            <a:extLst>
              <a:ext uri="{FF2B5EF4-FFF2-40B4-BE49-F238E27FC236}">
                <a16:creationId xmlns:a16="http://schemas.microsoft.com/office/drawing/2014/main" id="{DBEF7A6B-1E5F-4A6F-83BE-43F7F09001F6}"/>
              </a:ext>
            </a:extLst>
          </p:cNvPr>
          <p:cNvSpPr>
            <a:spLocks noGrp="1"/>
          </p:cNvSpPr>
          <p:nvPr>
            <p:ph type="body" sz="quarter" idx="16"/>
          </p:nvPr>
        </p:nvSpPr>
        <p:spPr>
          <a:xfrm>
            <a:off x="4713389" y="3266332"/>
            <a:ext cx="4089526" cy="1610468"/>
          </a:xfrm>
        </p:spPr>
        <p:txBody>
          <a:bodyPr>
            <a:normAutofit/>
          </a:bodyPr>
          <a:lstStyle>
            <a:lvl1pPr>
              <a:defRPr sz="1200"/>
            </a:lvl1pPr>
          </a:lstStyle>
          <a:p>
            <a:pPr lvl="0"/>
            <a:r>
              <a:rPr lang="en-US"/>
              <a:t>Click to edit Master text styles</a:t>
            </a:r>
          </a:p>
        </p:txBody>
      </p:sp>
    </p:spTree>
    <p:extLst>
      <p:ext uri="{BB962C8B-B14F-4D97-AF65-F5344CB8AC3E}">
        <p14:creationId xmlns:p14="http://schemas.microsoft.com/office/powerpoint/2010/main" val="88738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2"/>
        <p:cNvGrpSpPr/>
        <p:nvPr/>
      </p:nvGrpSpPr>
      <p:grpSpPr>
        <a:xfrm>
          <a:off x="0" y="0"/>
          <a:ext cx="0" cy="0"/>
          <a:chOff x="0" y="0"/>
          <a:chExt cx="0" cy="0"/>
        </a:xfrm>
      </p:grpSpPr>
      <p:pic>
        <p:nvPicPr>
          <p:cNvPr id="43" name="Google Shape;43;p10"/>
          <p:cNvPicPr preferRelativeResize="0"/>
          <p:nvPr/>
        </p:nvPicPr>
        <p:blipFill>
          <a:blip r:embed="rId2">
            <a:alphaModFix/>
          </a:blip>
          <a:stretch>
            <a:fillRect/>
          </a:stretch>
        </p:blipFill>
        <p:spPr>
          <a:xfrm>
            <a:off x="7372401" y="4662750"/>
            <a:ext cx="1555873" cy="385449"/>
          </a:xfrm>
          <a:prstGeom prst="rect">
            <a:avLst/>
          </a:prstGeom>
          <a:noFill/>
          <a:ln>
            <a:noFill/>
          </a:ln>
        </p:spPr>
      </p:pic>
      <p:sp>
        <p:nvSpPr>
          <p:cNvPr id="44" name="Google Shape;44;p10"/>
          <p:cNvSpPr txBox="1">
            <a:spLocks noGrp="1"/>
          </p:cNvSpPr>
          <p:nvPr>
            <p:ph type="title"/>
          </p:nvPr>
        </p:nvSpPr>
        <p:spPr>
          <a:xfrm>
            <a:off x="311700" y="5655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200"/>
              <a:buNone/>
              <a:defRPr>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1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pic>
        <p:nvPicPr>
          <p:cNvPr id="46" name="Google Shape;46;p10"/>
          <p:cNvPicPr preferRelativeResize="0"/>
          <p:nvPr/>
        </p:nvPicPr>
        <p:blipFill rotWithShape="1">
          <a:blip r:embed="rId3">
            <a:alphaModFix amt="50000"/>
          </a:blip>
          <a:srcRect l="7510" b="75913"/>
          <a:stretch/>
        </p:blipFill>
        <p:spPr>
          <a:xfrm>
            <a:off x="0" y="4662750"/>
            <a:ext cx="1816275" cy="48075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774AE-CC5D-4D4F-BCC0-A35D63A2C1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7BB01B-DBAA-4C3C-B607-452BF1EB0F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F4B98-4D64-42C1-8C92-635A21A2C1C8}"/>
              </a:ext>
            </a:extLst>
          </p:cNvPr>
          <p:cNvSpPr>
            <a:spLocks noGrp="1"/>
          </p:cNvSpPr>
          <p:nvPr>
            <p:ph type="dt" sz="half" idx="10"/>
          </p:nvPr>
        </p:nvSpPr>
        <p:spPr/>
        <p:txBody>
          <a:bodyPr/>
          <a:lstStyle/>
          <a:p>
            <a:fld id="{C8BE671D-4A12-4BBF-9997-2F56E623F0D2}" type="datetimeFigureOut">
              <a:rPr lang="en-US" smtClean="0"/>
              <a:t>8/3/24</a:t>
            </a:fld>
            <a:endParaRPr lang="en-US"/>
          </a:p>
        </p:txBody>
      </p:sp>
      <p:sp>
        <p:nvSpPr>
          <p:cNvPr id="5" name="Footer Placeholder 4">
            <a:extLst>
              <a:ext uri="{FF2B5EF4-FFF2-40B4-BE49-F238E27FC236}">
                <a16:creationId xmlns:a16="http://schemas.microsoft.com/office/drawing/2014/main" id="{B0DF2B5D-3B05-4DA7-95CD-1CD1A7CC8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6432B1-82A4-490C-A070-46842E35432F}"/>
              </a:ext>
            </a:extLst>
          </p:cNvPr>
          <p:cNvSpPr>
            <a:spLocks noGrp="1"/>
          </p:cNvSpPr>
          <p:nvPr>
            <p:ph type="sldNum" sz="quarter" idx="12"/>
          </p:nvPr>
        </p:nvSpPr>
        <p:spPr/>
        <p:txBody>
          <a:bodyPr/>
          <a:lstStyle/>
          <a:p>
            <a:fld id="{8F061FB3-A1F7-451C-AAE8-CA78D3626505}" type="slidenum">
              <a:rPr lang="en-US" smtClean="0"/>
              <a:t>‹#›</a:t>
            </a:fld>
            <a:endParaRPr lang="en-US"/>
          </a:p>
        </p:txBody>
      </p:sp>
    </p:spTree>
    <p:extLst>
      <p:ext uri="{BB962C8B-B14F-4D97-AF65-F5344CB8AC3E}">
        <p14:creationId xmlns:p14="http://schemas.microsoft.com/office/powerpoint/2010/main" val="191055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opening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770F28-1834-44C2-9C84-D8577557D8DA}"/>
              </a:ext>
            </a:extLst>
          </p:cNvPr>
          <p:cNvSpPr>
            <a:spLocks noGrp="1"/>
          </p:cNvSpPr>
          <p:nvPr>
            <p:ph type="pic" sz="quarter" idx="10" hasCustomPrompt="1"/>
          </p:nvPr>
        </p:nvSpPr>
        <p:spPr>
          <a:xfrm>
            <a:off x="0" y="0"/>
            <a:ext cx="9144000" cy="5143500"/>
          </a:xfrm>
        </p:spPr>
        <p:txBody>
          <a:bodyPr>
            <a:normAutofit/>
          </a:bodyPr>
          <a:lstStyle>
            <a:lvl1pPr>
              <a:defRPr sz="1400"/>
            </a:lvl1pPr>
          </a:lstStyle>
          <a:p>
            <a:r>
              <a:rPr lang="en-US"/>
              <a:t>Image placeholder</a:t>
            </a:r>
            <a:endParaRPr lang="en-CA"/>
          </a:p>
        </p:txBody>
      </p:sp>
    </p:spTree>
    <p:extLst>
      <p:ext uri="{BB962C8B-B14F-4D97-AF65-F5344CB8AC3E}">
        <p14:creationId xmlns:p14="http://schemas.microsoft.com/office/powerpoint/2010/main" val="3248063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Breaker_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87E9DB4-13B5-4C48-85B7-EEAF3060CF91}"/>
              </a:ext>
            </a:extLst>
          </p:cNvPr>
          <p:cNvSpPr>
            <a:spLocks noGrp="1"/>
          </p:cNvSpPr>
          <p:nvPr>
            <p:ph type="pic" sz="quarter" idx="13" hasCustomPrompt="1"/>
          </p:nvPr>
        </p:nvSpPr>
        <p:spPr>
          <a:xfrm>
            <a:off x="0" y="0"/>
            <a:ext cx="9144000" cy="5143500"/>
          </a:xfrm>
          <a:effectLst>
            <a:outerShdw blurRad="673100" dist="38100" dir="2700000" sx="104000" sy="104000" algn="tl" rotWithShape="0">
              <a:prstClr val="black">
                <a:alpha val="35000"/>
              </a:prstClr>
            </a:outerShdw>
          </a:effectLst>
        </p:spPr>
        <p:txBody>
          <a:bodyPr vert="horz" wrap="square" lIns="91440" tIns="45720" rIns="91440" bIns="45720" rtlCol="0">
            <a:noAutofit/>
          </a:bodyPr>
          <a:lstStyle>
            <a:lvl1pPr>
              <a:defRPr lang="en-US" sz="900" dirty="0"/>
            </a:lvl1pPr>
          </a:lstStyle>
          <a:p>
            <a:pPr lvl="0"/>
            <a:r>
              <a:rPr lang="en-US"/>
              <a:t>Image Placeholder</a:t>
            </a:r>
          </a:p>
        </p:txBody>
      </p:sp>
    </p:spTree>
    <p:extLst>
      <p:ext uri="{BB962C8B-B14F-4D97-AF65-F5344CB8AC3E}">
        <p14:creationId xmlns:p14="http://schemas.microsoft.com/office/powerpoint/2010/main" val="696950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reaker_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86ABB60-FFA6-4274-8E75-388D5FAEC598}"/>
              </a:ext>
            </a:extLst>
          </p:cNvPr>
          <p:cNvSpPr>
            <a:spLocks noGrp="1"/>
          </p:cNvSpPr>
          <p:nvPr>
            <p:ph type="pic" sz="quarter" idx="10" hasCustomPrompt="1"/>
          </p:nvPr>
        </p:nvSpPr>
        <p:spPr>
          <a:xfrm>
            <a:off x="0" y="0"/>
            <a:ext cx="4572000" cy="51435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0000"/>
            </a:schemeClr>
          </a:solidFill>
          <a:effectLst>
            <a:outerShdw blurRad="673100" dist="38100" dir="2700000" sx="104000" sy="104000" algn="tl" rotWithShape="0">
              <a:prstClr val="black">
                <a:alpha val="35000"/>
              </a:prstClr>
            </a:outerShdw>
          </a:effectLst>
        </p:spPr>
        <p:txBody>
          <a:bodyPr vert="horz" wrap="square" lIns="91440" tIns="45720" rIns="91440" bIns="45720" rtlCol="0">
            <a:noAutofit/>
          </a:bodyPr>
          <a:lstStyle>
            <a:lvl1pPr marL="0" marR="0" indent="0" algn="l" defTabSz="685835" rtl="0" eaLnBrk="1" fontAlgn="auto" latinLnBrk="0" hangingPunct="1">
              <a:lnSpc>
                <a:spcPct val="90000"/>
              </a:lnSpc>
              <a:spcBef>
                <a:spcPts val="750"/>
              </a:spcBef>
              <a:spcAft>
                <a:spcPts val="0"/>
              </a:spcAft>
              <a:buClrTx/>
              <a:buSzTx/>
              <a:buFont typeface="Arial" panose="020B0604020202020204" pitchFamily="34" charset="0"/>
              <a:buNone/>
              <a:tabLst/>
              <a:defRPr lang="id-ID" sz="900" dirty="0"/>
            </a:lvl1pPr>
          </a:lstStyle>
          <a:p>
            <a:pPr marL="171458" marR="0" lvl="0" indent="-171458" algn="l" defTabSz="685835"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Image Placeholder</a:t>
            </a:r>
          </a:p>
        </p:txBody>
      </p:sp>
    </p:spTree>
    <p:extLst>
      <p:ext uri="{BB962C8B-B14F-4D97-AF65-F5344CB8AC3E}">
        <p14:creationId xmlns:p14="http://schemas.microsoft.com/office/powerpoint/2010/main" val="1675253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_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4D6A77-8CF2-44BF-A170-E48FA99C591F}"/>
              </a:ext>
            </a:extLst>
          </p:cNvPr>
          <p:cNvSpPr>
            <a:spLocks noGrp="1"/>
          </p:cNvSpPr>
          <p:nvPr>
            <p:ph type="pic" sz="quarter" idx="10" hasCustomPrompt="1"/>
          </p:nvPr>
        </p:nvSpPr>
        <p:spPr>
          <a:xfrm>
            <a:off x="639536" y="805543"/>
            <a:ext cx="4397829" cy="3396343"/>
          </a:xfrm>
          <a:custGeom>
            <a:avLst/>
            <a:gdLst>
              <a:gd name="connsiteX0" fmla="*/ 0 w 5863772"/>
              <a:gd name="connsiteY0" fmla="*/ 0 h 4528457"/>
              <a:gd name="connsiteX1" fmla="*/ 5863772 w 5863772"/>
              <a:gd name="connsiteY1" fmla="*/ 0 h 4528457"/>
              <a:gd name="connsiteX2" fmla="*/ 5863772 w 5863772"/>
              <a:gd name="connsiteY2" fmla="*/ 4528457 h 4528457"/>
              <a:gd name="connsiteX3" fmla="*/ 0 w 5863772"/>
              <a:gd name="connsiteY3" fmla="*/ 4528457 h 4528457"/>
            </a:gdLst>
            <a:ahLst/>
            <a:cxnLst>
              <a:cxn ang="0">
                <a:pos x="connsiteX0" y="connsiteY0"/>
              </a:cxn>
              <a:cxn ang="0">
                <a:pos x="connsiteX1" y="connsiteY1"/>
              </a:cxn>
              <a:cxn ang="0">
                <a:pos x="connsiteX2" y="connsiteY2"/>
              </a:cxn>
              <a:cxn ang="0">
                <a:pos x="connsiteX3" y="connsiteY3"/>
              </a:cxn>
            </a:cxnLst>
            <a:rect l="l" t="t" r="r" b="b"/>
            <a:pathLst>
              <a:path w="5863772" h="4528457">
                <a:moveTo>
                  <a:pt x="0" y="0"/>
                </a:moveTo>
                <a:lnTo>
                  <a:pt x="5863772" y="0"/>
                </a:lnTo>
                <a:lnTo>
                  <a:pt x="5863772" y="4528457"/>
                </a:lnTo>
                <a:lnTo>
                  <a:pt x="0" y="4528457"/>
                </a:lnTo>
                <a:close/>
              </a:path>
            </a:pathLst>
          </a:custGeom>
          <a:solidFill>
            <a:schemeClr val="bg1">
              <a:lumMod val="90000"/>
            </a:schemeClr>
          </a:solidFill>
          <a:effectLst>
            <a:outerShdw blurRad="673100" dist="38100" dir="2700000" sx="104000" sy="104000" algn="tl" rotWithShape="0">
              <a:prstClr val="black">
                <a:alpha val="35000"/>
              </a:prstClr>
            </a:outerShdw>
          </a:effectLst>
        </p:spPr>
        <p:txBody>
          <a:bodyPr vert="horz" wrap="square" lIns="91440" tIns="45720" rIns="91440" bIns="45720" rtlCol="0">
            <a:noAutofit/>
          </a:bodyPr>
          <a:lstStyle>
            <a:lvl1pPr marL="0" marR="0" indent="0" algn="l" defTabSz="685835" rtl="0" eaLnBrk="1" fontAlgn="auto" latinLnBrk="0" hangingPunct="1">
              <a:lnSpc>
                <a:spcPct val="90000"/>
              </a:lnSpc>
              <a:spcBef>
                <a:spcPts val="750"/>
              </a:spcBef>
              <a:spcAft>
                <a:spcPts val="0"/>
              </a:spcAft>
              <a:buClrTx/>
              <a:buSzTx/>
              <a:buFont typeface="Arial" panose="020B0604020202020204" pitchFamily="34" charset="0"/>
              <a:buNone/>
              <a:tabLst/>
              <a:defRPr lang="en-US" sz="900"/>
            </a:lvl1pPr>
          </a:lstStyle>
          <a:p>
            <a:pPr marL="171458" marR="0" lvl="0" indent="-171458" algn="l" defTabSz="685835"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Image placeholder</a:t>
            </a:r>
          </a:p>
        </p:txBody>
      </p:sp>
    </p:spTree>
    <p:extLst>
      <p:ext uri="{BB962C8B-B14F-4D97-AF65-F5344CB8AC3E}">
        <p14:creationId xmlns:p14="http://schemas.microsoft.com/office/powerpoint/2010/main" val="734557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B46A188-4595-4D85-B82C-770384BE8106}"/>
              </a:ext>
            </a:extLst>
          </p:cNvPr>
          <p:cNvSpPr>
            <a:spLocks noGrp="1"/>
          </p:cNvSpPr>
          <p:nvPr>
            <p:ph type="pic" sz="quarter" idx="10" hasCustomPrompt="1"/>
          </p:nvPr>
        </p:nvSpPr>
        <p:spPr>
          <a:xfrm>
            <a:off x="451758" y="424544"/>
            <a:ext cx="5929993" cy="4304391"/>
          </a:xfrm>
          <a:custGeom>
            <a:avLst/>
            <a:gdLst>
              <a:gd name="connsiteX0" fmla="*/ 0 w 8098971"/>
              <a:gd name="connsiteY0" fmla="*/ 0 h 4107543"/>
              <a:gd name="connsiteX1" fmla="*/ 8098971 w 8098971"/>
              <a:gd name="connsiteY1" fmla="*/ 0 h 4107543"/>
              <a:gd name="connsiteX2" fmla="*/ 8098971 w 8098971"/>
              <a:gd name="connsiteY2" fmla="*/ 4107543 h 4107543"/>
              <a:gd name="connsiteX3" fmla="*/ 0 w 8098971"/>
              <a:gd name="connsiteY3" fmla="*/ 4107543 h 4107543"/>
            </a:gdLst>
            <a:ahLst/>
            <a:cxnLst>
              <a:cxn ang="0">
                <a:pos x="connsiteX0" y="connsiteY0"/>
              </a:cxn>
              <a:cxn ang="0">
                <a:pos x="connsiteX1" y="connsiteY1"/>
              </a:cxn>
              <a:cxn ang="0">
                <a:pos x="connsiteX2" y="connsiteY2"/>
              </a:cxn>
              <a:cxn ang="0">
                <a:pos x="connsiteX3" y="connsiteY3"/>
              </a:cxn>
            </a:cxnLst>
            <a:rect l="l" t="t" r="r" b="b"/>
            <a:pathLst>
              <a:path w="8098971" h="4107543">
                <a:moveTo>
                  <a:pt x="0" y="0"/>
                </a:moveTo>
                <a:lnTo>
                  <a:pt x="8098971" y="0"/>
                </a:lnTo>
                <a:lnTo>
                  <a:pt x="8098971" y="4107543"/>
                </a:lnTo>
                <a:lnTo>
                  <a:pt x="0" y="4107543"/>
                </a:lnTo>
                <a:close/>
              </a:path>
            </a:pathLst>
          </a:custGeom>
          <a:solidFill>
            <a:schemeClr val="bg1">
              <a:lumMod val="90000"/>
            </a:schemeClr>
          </a:solidFill>
          <a:effectLst>
            <a:outerShdw blurRad="673100" dist="38100" dir="2700000" sx="104000" sy="104000" algn="tl" rotWithShape="0">
              <a:prstClr val="black">
                <a:alpha val="35000"/>
              </a:prstClr>
            </a:outerShdw>
          </a:effectLst>
        </p:spPr>
        <p:txBody>
          <a:bodyPr wrap="square">
            <a:noAutofit/>
          </a:bodyPr>
          <a:lstStyle>
            <a:lvl1pPr marL="0" marR="0" indent="0" algn="l" defTabSz="685835" rtl="0" eaLnBrk="1" fontAlgn="auto" latinLnBrk="0" hangingPunct="1">
              <a:lnSpc>
                <a:spcPct val="90000"/>
              </a:lnSpc>
              <a:spcBef>
                <a:spcPts val="750"/>
              </a:spcBef>
              <a:spcAft>
                <a:spcPts val="0"/>
              </a:spcAft>
              <a:buClrTx/>
              <a:buSzTx/>
              <a:buFont typeface="Arial" panose="020B0604020202020204" pitchFamily="34" charset="0"/>
              <a:buNone/>
              <a:tabLst/>
              <a:defRPr sz="900"/>
            </a:lvl1pPr>
          </a:lstStyle>
          <a:p>
            <a:pPr marL="171458" marR="0" lvl="0" indent="-171458" algn="l" defTabSz="685835"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Image placeholder</a:t>
            </a:r>
          </a:p>
        </p:txBody>
      </p:sp>
    </p:spTree>
    <p:extLst>
      <p:ext uri="{BB962C8B-B14F-4D97-AF65-F5344CB8AC3E}">
        <p14:creationId xmlns:p14="http://schemas.microsoft.com/office/powerpoint/2010/main" val="3364500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_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45CB711-1E0D-4DFC-AB7D-33E9FA6358F4}"/>
              </a:ext>
            </a:extLst>
          </p:cNvPr>
          <p:cNvSpPr>
            <a:spLocks noGrp="1"/>
          </p:cNvSpPr>
          <p:nvPr>
            <p:ph type="pic" sz="quarter" idx="10" hasCustomPrompt="1"/>
          </p:nvPr>
        </p:nvSpPr>
        <p:spPr>
          <a:xfrm>
            <a:off x="3462337" y="982324"/>
            <a:ext cx="5084762" cy="2852282"/>
          </a:xfrm>
          <a:custGeom>
            <a:avLst/>
            <a:gdLst>
              <a:gd name="connsiteX0" fmla="*/ 0 w 7375674"/>
              <a:gd name="connsiteY0" fmla="*/ 0 h 2396213"/>
              <a:gd name="connsiteX1" fmla="*/ 7375674 w 7375674"/>
              <a:gd name="connsiteY1" fmla="*/ 0 h 2396213"/>
              <a:gd name="connsiteX2" fmla="*/ 7375674 w 7375674"/>
              <a:gd name="connsiteY2" fmla="*/ 2396213 h 2396213"/>
              <a:gd name="connsiteX3" fmla="*/ 0 w 7375674"/>
              <a:gd name="connsiteY3" fmla="*/ 2396213 h 2396213"/>
            </a:gdLst>
            <a:ahLst/>
            <a:cxnLst>
              <a:cxn ang="0">
                <a:pos x="connsiteX0" y="connsiteY0"/>
              </a:cxn>
              <a:cxn ang="0">
                <a:pos x="connsiteX1" y="connsiteY1"/>
              </a:cxn>
              <a:cxn ang="0">
                <a:pos x="connsiteX2" y="connsiteY2"/>
              </a:cxn>
              <a:cxn ang="0">
                <a:pos x="connsiteX3" y="connsiteY3"/>
              </a:cxn>
            </a:cxnLst>
            <a:rect l="l" t="t" r="r" b="b"/>
            <a:pathLst>
              <a:path w="7375674" h="2396213">
                <a:moveTo>
                  <a:pt x="0" y="0"/>
                </a:moveTo>
                <a:lnTo>
                  <a:pt x="7375674" y="0"/>
                </a:lnTo>
                <a:lnTo>
                  <a:pt x="7375674" y="2396213"/>
                </a:lnTo>
                <a:lnTo>
                  <a:pt x="0" y="2396213"/>
                </a:lnTo>
                <a:close/>
              </a:path>
            </a:pathLst>
          </a:custGeom>
          <a:solidFill>
            <a:schemeClr val="bg1">
              <a:lumMod val="90000"/>
            </a:schemeClr>
          </a:solidFill>
          <a:effectLst>
            <a:outerShdw blurRad="673100" dist="38100" dir="2700000" sx="104000" sy="104000" algn="tl" rotWithShape="0">
              <a:prstClr val="black">
                <a:alpha val="35000"/>
              </a:prstClr>
            </a:outerShdw>
          </a:effectLst>
        </p:spPr>
        <p:txBody>
          <a:bodyPr vert="horz" wrap="square" lIns="91440" tIns="45720" rIns="91440" bIns="45720" rtlCol="0">
            <a:noAutofit/>
          </a:bodyPr>
          <a:lstStyle>
            <a:lvl1pPr marL="0" marR="0" indent="0" algn="l" defTabSz="685835" rtl="0" eaLnBrk="1" fontAlgn="auto" latinLnBrk="0" hangingPunct="1">
              <a:lnSpc>
                <a:spcPct val="90000"/>
              </a:lnSpc>
              <a:spcBef>
                <a:spcPts val="750"/>
              </a:spcBef>
              <a:spcAft>
                <a:spcPts val="0"/>
              </a:spcAft>
              <a:buClrTx/>
              <a:buSzTx/>
              <a:buFont typeface="Arial" panose="020B0604020202020204" pitchFamily="34" charset="0"/>
              <a:buNone/>
              <a:tabLst/>
              <a:defRPr lang="en-US" sz="900"/>
            </a:lvl1pPr>
          </a:lstStyle>
          <a:p>
            <a:pPr marL="171458" marR="0" lvl="0" indent="-171458" algn="l" defTabSz="685835"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Image placeholder</a:t>
            </a:r>
          </a:p>
        </p:txBody>
      </p:sp>
    </p:spTree>
    <p:extLst>
      <p:ext uri="{BB962C8B-B14F-4D97-AF65-F5344CB8AC3E}">
        <p14:creationId xmlns:p14="http://schemas.microsoft.com/office/powerpoint/2010/main" val="13334492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ontent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256C3CC-6E00-45F0-A0B8-BC5B7967DCA2}"/>
              </a:ext>
            </a:extLst>
          </p:cNvPr>
          <p:cNvSpPr>
            <a:spLocks noGrp="1"/>
          </p:cNvSpPr>
          <p:nvPr>
            <p:ph type="pic" sz="quarter" idx="10" hasCustomPrompt="1"/>
          </p:nvPr>
        </p:nvSpPr>
        <p:spPr>
          <a:xfrm>
            <a:off x="0" y="0"/>
            <a:ext cx="3638550" cy="5143500"/>
          </a:xfrm>
          <a:solidFill>
            <a:schemeClr val="bg1">
              <a:lumMod val="90000"/>
            </a:schemeClr>
          </a:solidFill>
        </p:spPr>
        <p:txBody>
          <a:bodyPr/>
          <a:lstStyle>
            <a:lvl1pPr marL="0" indent="0">
              <a:buNone/>
              <a:defRPr/>
            </a:lvl1pPr>
          </a:lstStyle>
          <a:p>
            <a:pPr marL="171458" marR="0" lvl="0" indent="-171458" algn="l" defTabSz="685835"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a:t>Image placeholder</a:t>
            </a:r>
          </a:p>
        </p:txBody>
      </p:sp>
    </p:spTree>
    <p:extLst>
      <p:ext uri="{BB962C8B-B14F-4D97-AF65-F5344CB8AC3E}">
        <p14:creationId xmlns:p14="http://schemas.microsoft.com/office/powerpoint/2010/main" val="2074272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770F28-1834-44C2-9C84-D8577557D8DA}"/>
              </a:ext>
            </a:extLst>
          </p:cNvPr>
          <p:cNvSpPr>
            <a:spLocks noGrp="1"/>
          </p:cNvSpPr>
          <p:nvPr>
            <p:ph type="pic" sz="quarter" idx="10" hasCustomPrompt="1"/>
          </p:nvPr>
        </p:nvSpPr>
        <p:spPr>
          <a:xfrm>
            <a:off x="0" y="1934157"/>
            <a:ext cx="5705475" cy="3209343"/>
          </a:xfrm>
          <a:solidFill>
            <a:schemeClr val="bg1">
              <a:lumMod val="90000"/>
            </a:schemeClr>
          </a:solidFill>
        </p:spPr>
        <p:txBody>
          <a:bodyPr>
            <a:normAutofit/>
          </a:bodyPr>
          <a:lstStyle>
            <a:lvl1pPr>
              <a:defRPr sz="1400"/>
            </a:lvl1pPr>
          </a:lstStyle>
          <a:p>
            <a:r>
              <a:rPr lang="en-US"/>
              <a:t>Image placeholder</a:t>
            </a:r>
            <a:endParaRPr lang="en-CA"/>
          </a:p>
        </p:txBody>
      </p:sp>
    </p:spTree>
    <p:extLst>
      <p:ext uri="{BB962C8B-B14F-4D97-AF65-F5344CB8AC3E}">
        <p14:creationId xmlns:p14="http://schemas.microsoft.com/office/powerpoint/2010/main" val="9354223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ontent_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295272-870A-4A86-B223-FF45A76DBEA6}"/>
              </a:ext>
            </a:extLst>
          </p:cNvPr>
          <p:cNvSpPr/>
          <p:nvPr userDrawn="1"/>
        </p:nvSpPr>
        <p:spPr>
          <a:xfrm>
            <a:off x="261196" y="1305099"/>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7" name="Rectangle 6">
            <a:extLst>
              <a:ext uri="{FF2B5EF4-FFF2-40B4-BE49-F238E27FC236}">
                <a16:creationId xmlns:a16="http://schemas.microsoft.com/office/drawing/2014/main" id="{06D4E941-FC30-48E9-A6FA-CF5898855760}"/>
              </a:ext>
            </a:extLst>
          </p:cNvPr>
          <p:cNvSpPr/>
          <p:nvPr userDrawn="1"/>
        </p:nvSpPr>
        <p:spPr>
          <a:xfrm>
            <a:off x="2038186" y="1305099"/>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8" name="Rectangle 7">
            <a:extLst>
              <a:ext uri="{FF2B5EF4-FFF2-40B4-BE49-F238E27FC236}">
                <a16:creationId xmlns:a16="http://schemas.microsoft.com/office/drawing/2014/main" id="{B8432A85-F010-4E73-98B0-DA4C7E9A4DC9}"/>
              </a:ext>
            </a:extLst>
          </p:cNvPr>
          <p:cNvSpPr/>
          <p:nvPr userDrawn="1"/>
        </p:nvSpPr>
        <p:spPr>
          <a:xfrm>
            <a:off x="3815176" y="1305099"/>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9" name="Rectangle 8">
            <a:extLst>
              <a:ext uri="{FF2B5EF4-FFF2-40B4-BE49-F238E27FC236}">
                <a16:creationId xmlns:a16="http://schemas.microsoft.com/office/drawing/2014/main" id="{3E5DFA88-418E-4419-AB06-6B67C9F40061}"/>
              </a:ext>
            </a:extLst>
          </p:cNvPr>
          <p:cNvSpPr/>
          <p:nvPr userDrawn="1"/>
        </p:nvSpPr>
        <p:spPr>
          <a:xfrm>
            <a:off x="5592165" y="1305099"/>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10" name="Rectangle 9">
            <a:extLst>
              <a:ext uri="{FF2B5EF4-FFF2-40B4-BE49-F238E27FC236}">
                <a16:creationId xmlns:a16="http://schemas.microsoft.com/office/drawing/2014/main" id="{4396BCCA-F586-4C43-BDFC-12A30A8F64F7}"/>
              </a:ext>
            </a:extLst>
          </p:cNvPr>
          <p:cNvSpPr/>
          <p:nvPr userDrawn="1"/>
        </p:nvSpPr>
        <p:spPr>
          <a:xfrm>
            <a:off x="7369155" y="1305099"/>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11" name="Rectangle 10">
            <a:extLst>
              <a:ext uri="{FF2B5EF4-FFF2-40B4-BE49-F238E27FC236}">
                <a16:creationId xmlns:a16="http://schemas.microsoft.com/office/drawing/2014/main" id="{EC44A75E-9461-4135-8879-9ED3D2E1564E}"/>
              </a:ext>
            </a:extLst>
          </p:cNvPr>
          <p:cNvSpPr/>
          <p:nvPr userDrawn="1"/>
        </p:nvSpPr>
        <p:spPr>
          <a:xfrm>
            <a:off x="261196" y="2956438"/>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12" name="Rectangle 11">
            <a:extLst>
              <a:ext uri="{FF2B5EF4-FFF2-40B4-BE49-F238E27FC236}">
                <a16:creationId xmlns:a16="http://schemas.microsoft.com/office/drawing/2014/main" id="{8524419E-7EBD-4639-8E4B-9C71EA03403C}"/>
              </a:ext>
            </a:extLst>
          </p:cNvPr>
          <p:cNvSpPr/>
          <p:nvPr userDrawn="1"/>
        </p:nvSpPr>
        <p:spPr>
          <a:xfrm>
            <a:off x="2038186" y="2956438"/>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13" name="Rectangle 12">
            <a:extLst>
              <a:ext uri="{FF2B5EF4-FFF2-40B4-BE49-F238E27FC236}">
                <a16:creationId xmlns:a16="http://schemas.microsoft.com/office/drawing/2014/main" id="{37055C36-7FF4-4B02-8350-F575A692B37B}"/>
              </a:ext>
            </a:extLst>
          </p:cNvPr>
          <p:cNvSpPr/>
          <p:nvPr userDrawn="1"/>
        </p:nvSpPr>
        <p:spPr>
          <a:xfrm>
            <a:off x="3815176" y="2956438"/>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14" name="Rectangle 13">
            <a:extLst>
              <a:ext uri="{FF2B5EF4-FFF2-40B4-BE49-F238E27FC236}">
                <a16:creationId xmlns:a16="http://schemas.microsoft.com/office/drawing/2014/main" id="{992E7968-71BF-48B6-9543-9895AEA6C4BD}"/>
              </a:ext>
            </a:extLst>
          </p:cNvPr>
          <p:cNvSpPr/>
          <p:nvPr userDrawn="1"/>
        </p:nvSpPr>
        <p:spPr>
          <a:xfrm>
            <a:off x="5592165" y="2956438"/>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15" name="Rectangle 14">
            <a:extLst>
              <a:ext uri="{FF2B5EF4-FFF2-40B4-BE49-F238E27FC236}">
                <a16:creationId xmlns:a16="http://schemas.microsoft.com/office/drawing/2014/main" id="{6B29AC55-9598-431D-95C9-BF15D394FE1B}"/>
              </a:ext>
            </a:extLst>
          </p:cNvPr>
          <p:cNvSpPr/>
          <p:nvPr userDrawn="1"/>
        </p:nvSpPr>
        <p:spPr>
          <a:xfrm>
            <a:off x="7369155" y="2956438"/>
            <a:ext cx="1605539" cy="1392804"/>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en-ID" sz="1350">
              <a:solidFill>
                <a:schemeClr val="bg2">
                  <a:lumMod val="25000"/>
                </a:schemeClr>
              </a:solidFill>
              <a:latin typeface="Roboto" panose="02000000000000000000" pitchFamily="2" charset="0"/>
            </a:endParaRPr>
          </a:p>
        </p:txBody>
      </p:sp>
      <p:sp>
        <p:nvSpPr>
          <p:cNvPr id="19" name="Text Placeholder 18">
            <a:extLst>
              <a:ext uri="{FF2B5EF4-FFF2-40B4-BE49-F238E27FC236}">
                <a16:creationId xmlns:a16="http://schemas.microsoft.com/office/drawing/2014/main" id="{33796AA5-1E30-4892-9521-1EB060B31827}"/>
              </a:ext>
            </a:extLst>
          </p:cNvPr>
          <p:cNvSpPr>
            <a:spLocks noGrp="1"/>
          </p:cNvSpPr>
          <p:nvPr>
            <p:ph type="body" sz="quarter" idx="10"/>
          </p:nvPr>
        </p:nvSpPr>
        <p:spPr>
          <a:xfrm>
            <a:off x="3143251" y="130007"/>
            <a:ext cx="2754704" cy="457200"/>
          </a:xfrm>
        </p:spPr>
        <p:txBody>
          <a:bodyPr anchor="ctr"/>
          <a:lstStyle>
            <a:lvl1pPr marL="0" indent="0" algn="ctr">
              <a:buNone/>
              <a:defRPr>
                <a:solidFill>
                  <a:schemeClr val="tx1"/>
                </a:solidFill>
              </a:defRPr>
            </a:lvl1pPr>
          </a:lstStyle>
          <a:p>
            <a:pPr lvl="0"/>
            <a:endParaRPr lang="en-CA"/>
          </a:p>
        </p:txBody>
      </p:sp>
      <p:sp>
        <p:nvSpPr>
          <p:cNvPr id="21" name="Text Placeholder 18">
            <a:extLst>
              <a:ext uri="{FF2B5EF4-FFF2-40B4-BE49-F238E27FC236}">
                <a16:creationId xmlns:a16="http://schemas.microsoft.com/office/drawing/2014/main" id="{96D6F17C-C00D-445A-9E32-1E7E536F997B}"/>
              </a:ext>
            </a:extLst>
          </p:cNvPr>
          <p:cNvSpPr>
            <a:spLocks noGrp="1"/>
          </p:cNvSpPr>
          <p:nvPr>
            <p:ph type="body" sz="quarter" idx="11"/>
          </p:nvPr>
        </p:nvSpPr>
        <p:spPr>
          <a:xfrm>
            <a:off x="676276" y="638010"/>
            <a:ext cx="7688654" cy="457200"/>
          </a:xfrm>
        </p:spPr>
        <p:txBody>
          <a:bodyPr anchor="ctr">
            <a:noAutofit/>
          </a:bodyPr>
          <a:lstStyle>
            <a:lvl1pPr marL="0" indent="0" algn="ctr">
              <a:buNone/>
              <a:defRPr sz="3000">
                <a:solidFill>
                  <a:schemeClr val="tx1"/>
                </a:solidFill>
                <a:latin typeface="+mj-lt"/>
              </a:defRPr>
            </a:lvl1pPr>
          </a:lstStyle>
          <a:p>
            <a:pPr lvl="0"/>
            <a:endParaRPr lang="en-CA"/>
          </a:p>
        </p:txBody>
      </p:sp>
    </p:spTree>
    <p:extLst>
      <p:ext uri="{BB962C8B-B14F-4D97-AF65-F5344CB8AC3E}">
        <p14:creationId xmlns:p14="http://schemas.microsoft.com/office/powerpoint/2010/main" val="1820821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311700" y="56550"/>
            <a:ext cx="8520600" cy="572700"/>
          </a:xfrm>
          <a:prstGeom prst="rect">
            <a:avLst/>
          </a:prstGeom>
        </p:spPr>
        <p:txBody>
          <a:bodyPr spcFirstLastPara="1" wrap="square" lIns="91425" tIns="91425" rIns="91425" bIns="91425" anchor="t" anchorCtr="0">
            <a:noAutofit/>
          </a:bodyPr>
          <a:lstStyle>
            <a:lvl1pPr lvl="0" algn="l" rtl="0">
              <a:spcBef>
                <a:spcPts val="0"/>
              </a:spcBef>
              <a:spcAft>
                <a:spcPts val="0"/>
              </a:spcAft>
              <a:buClr>
                <a:srgbClr val="000000"/>
              </a:buClr>
              <a:buSzPts val="2200"/>
              <a:buNone/>
              <a:defRPr>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6" name="Google Shape;56;p1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pic>
        <p:nvPicPr>
          <p:cNvPr id="57" name="Google Shape;57;p12"/>
          <p:cNvPicPr preferRelativeResize="0"/>
          <p:nvPr/>
        </p:nvPicPr>
        <p:blipFill>
          <a:blip r:embed="rId2">
            <a:alphaModFix/>
          </a:blip>
          <a:stretch>
            <a:fillRect/>
          </a:stretch>
        </p:blipFill>
        <p:spPr>
          <a:xfrm>
            <a:off x="7372401" y="4662750"/>
            <a:ext cx="1555873" cy="385449"/>
          </a:xfrm>
          <a:prstGeom prst="rect">
            <a:avLst/>
          </a:prstGeom>
          <a:noFill/>
          <a:ln>
            <a:noFill/>
          </a:ln>
        </p:spPr>
      </p:pic>
      <p:pic>
        <p:nvPicPr>
          <p:cNvPr id="58" name="Google Shape;58;p12"/>
          <p:cNvPicPr preferRelativeResize="0"/>
          <p:nvPr/>
        </p:nvPicPr>
        <p:blipFill rotWithShape="1">
          <a:blip r:embed="rId3">
            <a:alphaModFix amt="50000"/>
          </a:blip>
          <a:srcRect l="7510" b="75913"/>
          <a:stretch/>
        </p:blipFill>
        <p:spPr>
          <a:xfrm>
            <a:off x="0" y="4662750"/>
            <a:ext cx="1816275" cy="48075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ontent_4">
    <p:spTree>
      <p:nvGrpSpPr>
        <p:cNvPr id="1" name=""/>
        <p:cNvGrpSpPr/>
        <p:nvPr/>
      </p:nvGrpSpPr>
      <p:grpSpPr>
        <a:xfrm>
          <a:off x="0" y="0"/>
          <a:ext cx="0" cy="0"/>
          <a:chOff x="0" y="0"/>
          <a:chExt cx="0" cy="0"/>
        </a:xfrm>
      </p:grpSpPr>
      <p:sp>
        <p:nvSpPr>
          <p:cNvPr id="3" name="Text Placeholder 18">
            <a:extLst>
              <a:ext uri="{FF2B5EF4-FFF2-40B4-BE49-F238E27FC236}">
                <a16:creationId xmlns:a16="http://schemas.microsoft.com/office/drawing/2014/main" id="{ECD9CBDB-426A-43AF-BFDD-81E2A18F92E1}"/>
              </a:ext>
            </a:extLst>
          </p:cNvPr>
          <p:cNvSpPr>
            <a:spLocks noGrp="1"/>
          </p:cNvSpPr>
          <p:nvPr>
            <p:ph type="body" sz="quarter" idx="10"/>
          </p:nvPr>
        </p:nvSpPr>
        <p:spPr>
          <a:xfrm>
            <a:off x="3143251" y="130007"/>
            <a:ext cx="2754704" cy="457200"/>
          </a:xfrm>
        </p:spPr>
        <p:txBody>
          <a:bodyPr anchor="ctr"/>
          <a:lstStyle>
            <a:lvl1pPr marL="0" indent="0" algn="ctr">
              <a:buNone/>
              <a:defRPr>
                <a:solidFill>
                  <a:schemeClr val="tx1"/>
                </a:solidFill>
              </a:defRPr>
            </a:lvl1pPr>
          </a:lstStyle>
          <a:p>
            <a:pPr lvl="0"/>
            <a:endParaRPr lang="en-CA"/>
          </a:p>
        </p:txBody>
      </p:sp>
      <p:sp>
        <p:nvSpPr>
          <p:cNvPr id="4" name="Text Placeholder 18">
            <a:extLst>
              <a:ext uri="{FF2B5EF4-FFF2-40B4-BE49-F238E27FC236}">
                <a16:creationId xmlns:a16="http://schemas.microsoft.com/office/drawing/2014/main" id="{70D5EDBC-1245-43CD-B694-2348E66A3999}"/>
              </a:ext>
            </a:extLst>
          </p:cNvPr>
          <p:cNvSpPr>
            <a:spLocks noGrp="1"/>
          </p:cNvSpPr>
          <p:nvPr>
            <p:ph type="body" sz="quarter" idx="11"/>
          </p:nvPr>
        </p:nvSpPr>
        <p:spPr>
          <a:xfrm>
            <a:off x="676276" y="638010"/>
            <a:ext cx="7688654" cy="457200"/>
          </a:xfrm>
        </p:spPr>
        <p:txBody>
          <a:bodyPr anchor="ctr">
            <a:noAutofit/>
          </a:bodyPr>
          <a:lstStyle>
            <a:lvl1pPr marL="0" indent="0" algn="ctr">
              <a:buNone/>
              <a:defRPr sz="3000">
                <a:solidFill>
                  <a:schemeClr val="tx1"/>
                </a:solidFill>
                <a:latin typeface="+mj-lt"/>
              </a:defRPr>
            </a:lvl1pPr>
          </a:lstStyle>
          <a:p>
            <a:pPr lvl="0"/>
            <a:endParaRPr lang="en-CA"/>
          </a:p>
        </p:txBody>
      </p:sp>
    </p:spTree>
    <p:extLst>
      <p:ext uri="{BB962C8B-B14F-4D97-AF65-F5344CB8AC3E}">
        <p14:creationId xmlns:p14="http://schemas.microsoft.com/office/powerpoint/2010/main" val="25704459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ontent_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6B4E288-0749-4246-9457-CA860CEB0BEE}"/>
              </a:ext>
            </a:extLst>
          </p:cNvPr>
          <p:cNvSpPr>
            <a:spLocks noGrp="1"/>
          </p:cNvSpPr>
          <p:nvPr>
            <p:ph type="pic" sz="quarter" idx="10" hasCustomPrompt="1"/>
          </p:nvPr>
        </p:nvSpPr>
        <p:spPr>
          <a:xfrm>
            <a:off x="296467" y="372666"/>
            <a:ext cx="2593181" cy="4358878"/>
          </a:xfrm>
          <a:prstGeom prst="rect">
            <a:avLst/>
          </a:prstGeom>
          <a:solidFill>
            <a:schemeClr val="bg1">
              <a:lumMod val="75000"/>
            </a:schemeClr>
          </a:solidFill>
        </p:spPr>
        <p:txBody>
          <a:bodyPr/>
          <a:lstStyle>
            <a:lvl1pPr marL="0" indent="0">
              <a:buNone/>
              <a:defRPr sz="1200"/>
            </a:lvl1pPr>
          </a:lstStyle>
          <a:p>
            <a:r>
              <a:rPr lang="en-US"/>
              <a:t>Image placeholder</a:t>
            </a:r>
          </a:p>
        </p:txBody>
      </p:sp>
    </p:spTree>
    <p:extLst>
      <p:ext uri="{BB962C8B-B14F-4D97-AF65-F5344CB8AC3E}">
        <p14:creationId xmlns:p14="http://schemas.microsoft.com/office/powerpoint/2010/main" val="6210183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ontent_6">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6B4E288-0749-4246-9457-CA860CEB0BEE}"/>
              </a:ext>
            </a:extLst>
          </p:cNvPr>
          <p:cNvSpPr>
            <a:spLocks noGrp="1"/>
          </p:cNvSpPr>
          <p:nvPr>
            <p:ph type="pic" sz="quarter" idx="10" hasCustomPrompt="1"/>
          </p:nvPr>
        </p:nvSpPr>
        <p:spPr>
          <a:xfrm>
            <a:off x="0" y="0"/>
            <a:ext cx="9144000" cy="2571750"/>
          </a:xfrm>
          <a:prstGeom prst="rect">
            <a:avLst/>
          </a:prstGeom>
          <a:solidFill>
            <a:schemeClr val="bg1">
              <a:lumMod val="75000"/>
            </a:schemeClr>
          </a:solidFill>
        </p:spPr>
        <p:txBody>
          <a:bodyPr/>
          <a:lstStyle>
            <a:lvl1pPr marL="0" indent="0">
              <a:buNone/>
              <a:defRPr sz="1200"/>
            </a:lvl1pPr>
          </a:lstStyle>
          <a:p>
            <a:r>
              <a:rPr lang="en-US"/>
              <a:t>Image placeholder</a:t>
            </a:r>
          </a:p>
        </p:txBody>
      </p:sp>
    </p:spTree>
    <p:extLst>
      <p:ext uri="{BB962C8B-B14F-4D97-AF65-F5344CB8AC3E}">
        <p14:creationId xmlns:p14="http://schemas.microsoft.com/office/powerpoint/2010/main" val="17064975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770F28-1834-44C2-9C84-D8577557D8DA}"/>
              </a:ext>
            </a:extLst>
          </p:cNvPr>
          <p:cNvSpPr>
            <a:spLocks noGrp="1"/>
          </p:cNvSpPr>
          <p:nvPr>
            <p:ph type="pic" sz="quarter" idx="10" hasCustomPrompt="1"/>
          </p:nvPr>
        </p:nvSpPr>
        <p:spPr>
          <a:xfrm>
            <a:off x="0" y="0"/>
            <a:ext cx="9144000" cy="5143500"/>
          </a:xfrm>
        </p:spPr>
        <p:txBody>
          <a:bodyPr>
            <a:normAutofit/>
          </a:bodyPr>
          <a:lstStyle>
            <a:lvl1pPr>
              <a:defRPr sz="1400"/>
            </a:lvl1pPr>
          </a:lstStyle>
          <a:p>
            <a:r>
              <a:rPr lang="en-US"/>
              <a:t>Image placeholder</a:t>
            </a:r>
            <a:endParaRPr lang="en-CA"/>
          </a:p>
        </p:txBody>
      </p:sp>
    </p:spTree>
    <p:extLst>
      <p:ext uri="{BB962C8B-B14F-4D97-AF65-F5344CB8AC3E}">
        <p14:creationId xmlns:p14="http://schemas.microsoft.com/office/powerpoint/2010/main" val="2273917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Content_7">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6B4E288-0749-4246-9457-CA860CEB0BEE}"/>
              </a:ext>
            </a:extLst>
          </p:cNvPr>
          <p:cNvSpPr>
            <a:spLocks noGrp="1"/>
          </p:cNvSpPr>
          <p:nvPr>
            <p:ph type="pic" sz="quarter" idx="10" hasCustomPrompt="1"/>
          </p:nvPr>
        </p:nvSpPr>
        <p:spPr>
          <a:xfrm>
            <a:off x="5698332" y="0"/>
            <a:ext cx="3445669" cy="5143500"/>
          </a:xfrm>
          <a:prstGeom prst="rect">
            <a:avLst/>
          </a:prstGeom>
          <a:solidFill>
            <a:schemeClr val="bg1">
              <a:lumMod val="75000"/>
            </a:schemeClr>
          </a:solidFill>
        </p:spPr>
        <p:txBody>
          <a:bodyPr/>
          <a:lstStyle>
            <a:lvl1pPr marL="0" indent="0">
              <a:buNone/>
              <a:defRPr sz="1200"/>
            </a:lvl1pPr>
          </a:lstStyle>
          <a:p>
            <a:r>
              <a:rPr lang="en-US"/>
              <a:t>Image placeholder</a:t>
            </a:r>
          </a:p>
        </p:txBody>
      </p:sp>
    </p:spTree>
    <p:extLst>
      <p:ext uri="{BB962C8B-B14F-4D97-AF65-F5344CB8AC3E}">
        <p14:creationId xmlns:p14="http://schemas.microsoft.com/office/powerpoint/2010/main" val="13088539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Content_8">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6B4E288-0749-4246-9457-CA860CEB0BEE}"/>
              </a:ext>
            </a:extLst>
          </p:cNvPr>
          <p:cNvSpPr>
            <a:spLocks noGrp="1"/>
          </p:cNvSpPr>
          <p:nvPr>
            <p:ph type="pic" sz="quarter" idx="10" hasCustomPrompt="1"/>
          </p:nvPr>
        </p:nvSpPr>
        <p:spPr>
          <a:xfrm>
            <a:off x="0" y="0"/>
            <a:ext cx="9144000" cy="5143500"/>
          </a:xfrm>
          <a:prstGeom prst="rect">
            <a:avLst/>
          </a:prstGeom>
          <a:solidFill>
            <a:schemeClr val="bg1">
              <a:lumMod val="75000"/>
            </a:schemeClr>
          </a:solidFill>
        </p:spPr>
        <p:txBody>
          <a:bodyPr/>
          <a:lstStyle>
            <a:lvl1pPr marL="0" indent="0">
              <a:buNone/>
              <a:defRPr sz="1200"/>
            </a:lvl1pPr>
          </a:lstStyle>
          <a:p>
            <a:r>
              <a:rPr lang="en-US"/>
              <a:t>Image placeholder</a:t>
            </a:r>
          </a:p>
        </p:txBody>
      </p:sp>
      <p:sp>
        <p:nvSpPr>
          <p:cNvPr id="9" name="Picture Placeholder 7">
            <a:extLst>
              <a:ext uri="{FF2B5EF4-FFF2-40B4-BE49-F238E27FC236}">
                <a16:creationId xmlns:a16="http://schemas.microsoft.com/office/drawing/2014/main" id="{DB7D0DB0-8F69-4C45-B7AB-53E7AA1394C0}"/>
              </a:ext>
            </a:extLst>
          </p:cNvPr>
          <p:cNvSpPr>
            <a:spLocks noGrp="1"/>
          </p:cNvSpPr>
          <p:nvPr>
            <p:ph type="pic" sz="quarter" idx="11" hasCustomPrompt="1"/>
          </p:nvPr>
        </p:nvSpPr>
        <p:spPr>
          <a:xfrm>
            <a:off x="779860" y="767953"/>
            <a:ext cx="2412206" cy="3625454"/>
          </a:xfrm>
          <a:prstGeom prst="rect">
            <a:avLst/>
          </a:prstGeom>
          <a:solidFill>
            <a:schemeClr val="bg1">
              <a:lumMod val="75000"/>
            </a:schemeClr>
          </a:solidFill>
        </p:spPr>
        <p:txBody>
          <a:bodyPr/>
          <a:lstStyle>
            <a:lvl1pPr marL="0" indent="0">
              <a:buNone/>
              <a:defRPr sz="1200"/>
            </a:lvl1pPr>
          </a:lstStyle>
          <a:p>
            <a:r>
              <a:rPr lang="en-US"/>
              <a:t>Image placeholder</a:t>
            </a:r>
          </a:p>
        </p:txBody>
      </p:sp>
    </p:spTree>
    <p:extLst>
      <p:ext uri="{BB962C8B-B14F-4D97-AF65-F5344CB8AC3E}">
        <p14:creationId xmlns:p14="http://schemas.microsoft.com/office/powerpoint/2010/main" val="2715811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6B4E288-0749-4246-9457-CA860CEB0BEE}"/>
              </a:ext>
            </a:extLst>
          </p:cNvPr>
          <p:cNvSpPr>
            <a:spLocks noGrp="1"/>
          </p:cNvSpPr>
          <p:nvPr>
            <p:ph type="pic" sz="quarter" idx="10" hasCustomPrompt="1"/>
          </p:nvPr>
        </p:nvSpPr>
        <p:spPr>
          <a:xfrm>
            <a:off x="296467" y="372666"/>
            <a:ext cx="2593181" cy="4358878"/>
          </a:xfrm>
          <a:prstGeom prst="rect">
            <a:avLst/>
          </a:prstGeom>
          <a:solidFill>
            <a:schemeClr val="bg1">
              <a:lumMod val="75000"/>
            </a:schemeClr>
          </a:solidFill>
        </p:spPr>
        <p:txBody>
          <a:bodyPr/>
          <a:lstStyle>
            <a:lvl1pPr marL="0" indent="0">
              <a:buNone/>
              <a:defRPr sz="1200"/>
            </a:lvl1pPr>
          </a:lstStyle>
          <a:p>
            <a:r>
              <a:rPr lang="en-US"/>
              <a:t>Image placeholder</a:t>
            </a:r>
          </a:p>
        </p:txBody>
      </p:sp>
    </p:spTree>
    <p:extLst>
      <p:ext uri="{BB962C8B-B14F-4D97-AF65-F5344CB8AC3E}">
        <p14:creationId xmlns:p14="http://schemas.microsoft.com/office/powerpoint/2010/main" val="1241040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_9">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07E15F23-CD58-4075-B18C-09C1B310C7E8}"/>
              </a:ext>
            </a:extLst>
          </p:cNvPr>
          <p:cNvSpPr>
            <a:spLocks noGrp="1"/>
          </p:cNvSpPr>
          <p:nvPr>
            <p:ph type="body" sz="quarter" idx="10"/>
          </p:nvPr>
        </p:nvSpPr>
        <p:spPr>
          <a:xfrm>
            <a:off x="3143251" y="130007"/>
            <a:ext cx="2754704" cy="457200"/>
          </a:xfrm>
        </p:spPr>
        <p:txBody>
          <a:bodyPr anchor="ctr"/>
          <a:lstStyle>
            <a:lvl1pPr marL="0" indent="0" algn="ctr">
              <a:buNone/>
              <a:defRPr>
                <a:solidFill>
                  <a:schemeClr val="tx1"/>
                </a:solidFill>
              </a:defRPr>
            </a:lvl1pPr>
          </a:lstStyle>
          <a:p>
            <a:pPr lvl="0"/>
            <a:endParaRPr lang="en-CA"/>
          </a:p>
        </p:txBody>
      </p:sp>
      <p:sp>
        <p:nvSpPr>
          <p:cNvPr id="7" name="Text Placeholder 18">
            <a:extLst>
              <a:ext uri="{FF2B5EF4-FFF2-40B4-BE49-F238E27FC236}">
                <a16:creationId xmlns:a16="http://schemas.microsoft.com/office/drawing/2014/main" id="{E7F99FD5-A3A8-4726-9E29-DE534E2FD8FD}"/>
              </a:ext>
            </a:extLst>
          </p:cNvPr>
          <p:cNvSpPr>
            <a:spLocks noGrp="1"/>
          </p:cNvSpPr>
          <p:nvPr>
            <p:ph type="body" sz="quarter" idx="11"/>
          </p:nvPr>
        </p:nvSpPr>
        <p:spPr>
          <a:xfrm>
            <a:off x="676276" y="638010"/>
            <a:ext cx="7688654" cy="457200"/>
          </a:xfrm>
        </p:spPr>
        <p:txBody>
          <a:bodyPr anchor="ctr">
            <a:noAutofit/>
          </a:bodyPr>
          <a:lstStyle>
            <a:lvl1pPr marL="0" indent="0" algn="ctr">
              <a:buNone/>
              <a:defRPr sz="3000">
                <a:solidFill>
                  <a:schemeClr val="tx1"/>
                </a:solidFill>
                <a:latin typeface="+mj-lt"/>
              </a:defRPr>
            </a:lvl1pPr>
          </a:lstStyle>
          <a:p>
            <a:pPr lvl="0"/>
            <a:endParaRPr lang="en-CA"/>
          </a:p>
        </p:txBody>
      </p:sp>
      <p:sp>
        <p:nvSpPr>
          <p:cNvPr id="8" name="Picture Placeholder 7">
            <a:extLst>
              <a:ext uri="{FF2B5EF4-FFF2-40B4-BE49-F238E27FC236}">
                <a16:creationId xmlns:a16="http://schemas.microsoft.com/office/drawing/2014/main" id="{CBFA063E-C116-44AD-AEC6-4541010B1113}"/>
              </a:ext>
            </a:extLst>
          </p:cNvPr>
          <p:cNvSpPr>
            <a:spLocks noGrp="1"/>
          </p:cNvSpPr>
          <p:nvPr>
            <p:ph type="pic" sz="quarter" idx="12" hasCustomPrompt="1"/>
          </p:nvPr>
        </p:nvSpPr>
        <p:spPr>
          <a:xfrm>
            <a:off x="451305" y="1277257"/>
            <a:ext cx="3162754" cy="3454286"/>
          </a:xfrm>
          <a:prstGeom prst="rect">
            <a:avLst/>
          </a:prstGeom>
          <a:solidFill>
            <a:schemeClr val="bg1">
              <a:lumMod val="75000"/>
            </a:schemeClr>
          </a:solidFill>
        </p:spPr>
        <p:txBody>
          <a:bodyPr/>
          <a:lstStyle>
            <a:lvl1pPr marL="0" indent="0">
              <a:buNone/>
              <a:defRPr sz="1200"/>
            </a:lvl1pPr>
          </a:lstStyle>
          <a:p>
            <a:r>
              <a:rPr lang="en-US"/>
              <a:t>Image placeholder</a:t>
            </a:r>
          </a:p>
        </p:txBody>
      </p:sp>
      <p:sp>
        <p:nvSpPr>
          <p:cNvPr id="10" name="Text Placeholder 9">
            <a:extLst>
              <a:ext uri="{FF2B5EF4-FFF2-40B4-BE49-F238E27FC236}">
                <a16:creationId xmlns:a16="http://schemas.microsoft.com/office/drawing/2014/main" id="{91731FBA-1135-419F-98F0-0F50D3EA4FD9}"/>
              </a:ext>
            </a:extLst>
          </p:cNvPr>
          <p:cNvSpPr>
            <a:spLocks noGrp="1"/>
          </p:cNvSpPr>
          <p:nvPr>
            <p:ph type="body" sz="quarter" idx="13"/>
          </p:nvPr>
        </p:nvSpPr>
        <p:spPr>
          <a:xfrm>
            <a:off x="3846174" y="1277145"/>
            <a:ext cx="2249488" cy="3454400"/>
          </a:xfrm>
        </p:spPr>
        <p:txBody>
          <a:bodyPr>
            <a:normAutofit/>
          </a:bodyPr>
          <a:lstStyle>
            <a:lvl1pPr>
              <a:defRPr sz="1200"/>
            </a:lvl1pPr>
          </a:lstStyle>
          <a:p>
            <a:pPr lvl="0"/>
            <a:r>
              <a:rPr lang="en-US"/>
              <a:t>Click to edit Master text styles</a:t>
            </a:r>
          </a:p>
        </p:txBody>
      </p:sp>
      <p:sp>
        <p:nvSpPr>
          <p:cNvPr id="11" name="Text Placeholder 9">
            <a:extLst>
              <a:ext uri="{FF2B5EF4-FFF2-40B4-BE49-F238E27FC236}">
                <a16:creationId xmlns:a16="http://schemas.microsoft.com/office/drawing/2014/main" id="{38F736CD-2C25-4261-A0A6-35FA08723482}"/>
              </a:ext>
            </a:extLst>
          </p:cNvPr>
          <p:cNvSpPr>
            <a:spLocks noGrp="1"/>
          </p:cNvSpPr>
          <p:nvPr>
            <p:ph type="body" sz="quarter" idx="14"/>
          </p:nvPr>
        </p:nvSpPr>
        <p:spPr>
          <a:xfrm>
            <a:off x="6327777" y="1277143"/>
            <a:ext cx="2249488" cy="3454400"/>
          </a:xfrm>
        </p:spPr>
        <p:txBody>
          <a:bodyPr>
            <a:normAutofit/>
          </a:bodyPr>
          <a:lstStyle>
            <a:lvl1pPr>
              <a:defRPr sz="1200"/>
            </a:lvl1pPr>
          </a:lstStyle>
          <a:p>
            <a:pPr lvl="0"/>
            <a:r>
              <a:rPr lang="en-US"/>
              <a:t>Click to edit Master text styles</a:t>
            </a:r>
          </a:p>
        </p:txBody>
      </p:sp>
    </p:spTree>
    <p:extLst>
      <p:ext uri="{BB962C8B-B14F-4D97-AF65-F5344CB8AC3E}">
        <p14:creationId xmlns:p14="http://schemas.microsoft.com/office/powerpoint/2010/main" val="1465403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_10">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07E15F23-CD58-4075-B18C-09C1B310C7E8}"/>
              </a:ext>
            </a:extLst>
          </p:cNvPr>
          <p:cNvSpPr>
            <a:spLocks noGrp="1"/>
          </p:cNvSpPr>
          <p:nvPr>
            <p:ph type="body" sz="quarter" idx="10"/>
          </p:nvPr>
        </p:nvSpPr>
        <p:spPr>
          <a:xfrm>
            <a:off x="3143251" y="130007"/>
            <a:ext cx="2754704" cy="457200"/>
          </a:xfrm>
        </p:spPr>
        <p:txBody>
          <a:bodyPr anchor="ctr"/>
          <a:lstStyle>
            <a:lvl1pPr marL="0" indent="0" algn="ctr">
              <a:buNone/>
              <a:defRPr>
                <a:solidFill>
                  <a:schemeClr val="tx1"/>
                </a:solidFill>
              </a:defRPr>
            </a:lvl1pPr>
          </a:lstStyle>
          <a:p>
            <a:pPr lvl="0"/>
            <a:endParaRPr lang="en-CA"/>
          </a:p>
        </p:txBody>
      </p:sp>
      <p:sp>
        <p:nvSpPr>
          <p:cNvPr id="7" name="Text Placeholder 18">
            <a:extLst>
              <a:ext uri="{FF2B5EF4-FFF2-40B4-BE49-F238E27FC236}">
                <a16:creationId xmlns:a16="http://schemas.microsoft.com/office/drawing/2014/main" id="{E7F99FD5-A3A8-4726-9E29-DE534E2FD8FD}"/>
              </a:ext>
            </a:extLst>
          </p:cNvPr>
          <p:cNvSpPr>
            <a:spLocks noGrp="1"/>
          </p:cNvSpPr>
          <p:nvPr>
            <p:ph type="body" sz="quarter" idx="11"/>
          </p:nvPr>
        </p:nvSpPr>
        <p:spPr>
          <a:xfrm>
            <a:off x="676276" y="638010"/>
            <a:ext cx="7688654" cy="457200"/>
          </a:xfrm>
        </p:spPr>
        <p:txBody>
          <a:bodyPr anchor="ctr">
            <a:noAutofit/>
          </a:bodyPr>
          <a:lstStyle>
            <a:lvl1pPr marL="0" indent="0" algn="ctr">
              <a:buNone/>
              <a:defRPr sz="3000">
                <a:solidFill>
                  <a:schemeClr val="tx1"/>
                </a:solidFill>
                <a:latin typeface="+mj-lt"/>
              </a:defRPr>
            </a:lvl1pPr>
          </a:lstStyle>
          <a:p>
            <a:pPr lvl="0"/>
            <a:endParaRPr lang="en-CA"/>
          </a:p>
        </p:txBody>
      </p:sp>
      <p:sp>
        <p:nvSpPr>
          <p:cNvPr id="8" name="Picture Placeholder 7">
            <a:extLst>
              <a:ext uri="{FF2B5EF4-FFF2-40B4-BE49-F238E27FC236}">
                <a16:creationId xmlns:a16="http://schemas.microsoft.com/office/drawing/2014/main" id="{CBFA063E-C116-44AD-AEC6-4541010B1113}"/>
              </a:ext>
            </a:extLst>
          </p:cNvPr>
          <p:cNvSpPr>
            <a:spLocks noGrp="1"/>
          </p:cNvSpPr>
          <p:nvPr>
            <p:ph type="pic" sz="quarter" idx="12" hasCustomPrompt="1"/>
          </p:nvPr>
        </p:nvSpPr>
        <p:spPr>
          <a:xfrm>
            <a:off x="5414511" y="1277257"/>
            <a:ext cx="3162754" cy="3454286"/>
          </a:xfrm>
          <a:prstGeom prst="rect">
            <a:avLst/>
          </a:prstGeom>
          <a:solidFill>
            <a:schemeClr val="bg1">
              <a:lumMod val="75000"/>
            </a:schemeClr>
          </a:solidFill>
        </p:spPr>
        <p:txBody>
          <a:bodyPr/>
          <a:lstStyle>
            <a:lvl1pPr marL="0" indent="0">
              <a:buNone/>
              <a:defRPr sz="1200"/>
            </a:lvl1pPr>
          </a:lstStyle>
          <a:p>
            <a:r>
              <a:rPr lang="en-US"/>
              <a:t>Image placeholder</a:t>
            </a:r>
          </a:p>
        </p:txBody>
      </p:sp>
      <p:sp>
        <p:nvSpPr>
          <p:cNvPr id="10" name="Text Placeholder 9">
            <a:extLst>
              <a:ext uri="{FF2B5EF4-FFF2-40B4-BE49-F238E27FC236}">
                <a16:creationId xmlns:a16="http://schemas.microsoft.com/office/drawing/2014/main" id="{91731FBA-1135-419F-98F0-0F50D3EA4FD9}"/>
              </a:ext>
            </a:extLst>
          </p:cNvPr>
          <p:cNvSpPr>
            <a:spLocks noGrp="1"/>
          </p:cNvSpPr>
          <p:nvPr>
            <p:ph type="body" sz="quarter" idx="13"/>
          </p:nvPr>
        </p:nvSpPr>
        <p:spPr>
          <a:xfrm>
            <a:off x="451305" y="1277145"/>
            <a:ext cx="2249488" cy="3454400"/>
          </a:xfrm>
        </p:spPr>
        <p:txBody>
          <a:bodyPr>
            <a:normAutofit/>
          </a:bodyPr>
          <a:lstStyle>
            <a:lvl1pPr>
              <a:defRPr sz="1200"/>
            </a:lvl1pPr>
          </a:lstStyle>
          <a:p>
            <a:pPr lvl="0"/>
            <a:r>
              <a:rPr lang="en-US"/>
              <a:t>Click to edit Master text styles</a:t>
            </a:r>
          </a:p>
        </p:txBody>
      </p:sp>
      <p:sp>
        <p:nvSpPr>
          <p:cNvPr id="11" name="Text Placeholder 9">
            <a:extLst>
              <a:ext uri="{FF2B5EF4-FFF2-40B4-BE49-F238E27FC236}">
                <a16:creationId xmlns:a16="http://schemas.microsoft.com/office/drawing/2014/main" id="{38F736CD-2C25-4261-A0A6-35FA08723482}"/>
              </a:ext>
            </a:extLst>
          </p:cNvPr>
          <p:cNvSpPr>
            <a:spLocks noGrp="1"/>
          </p:cNvSpPr>
          <p:nvPr>
            <p:ph type="body" sz="quarter" idx="14"/>
          </p:nvPr>
        </p:nvSpPr>
        <p:spPr>
          <a:xfrm>
            <a:off x="2932908" y="1277143"/>
            <a:ext cx="2249488" cy="3454400"/>
          </a:xfrm>
        </p:spPr>
        <p:txBody>
          <a:bodyPr>
            <a:normAutofit/>
          </a:bodyPr>
          <a:lstStyle>
            <a:lvl1pPr>
              <a:defRPr sz="1200"/>
            </a:lvl1pPr>
          </a:lstStyle>
          <a:p>
            <a:pPr lvl="0"/>
            <a:r>
              <a:rPr lang="en-US"/>
              <a:t>Click to edit Master text styles</a:t>
            </a:r>
          </a:p>
        </p:txBody>
      </p:sp>
    </p:spTree>
    <p:extLst>
      <p:ext uri="{BB962C8B-B14F-4D97-AF65-F5344CB8AC3E}">
        <p14:creationId xmlns:p14="http://schemas.microsoft.com/office/powerpoint/2010/main" val="32389558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ntent_11">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07E15F23-CD58-4075-B18C-09C1B310C7E8}"/>
              </a:ext>
            </a:extLst>
          </p:cNvPr>
          <p:cNvSpPr>
            <a:spLocks noGrp="1"/>
          </p:cNvSpPr>
          <p:nvPr>
            <p:ph type="body" sz="quarter" idx="10"/>
          </p:nvPr>
        </p:nvSpPr>
        <p:spPr>
          <a:xfrm>
            <a:off x="3143251" y="130007"/>
            <a:ext cx="2754704" cy="457200"/>
          </a:xfrm>
        </p:spPr>
        <p:txBody>
          <a:bodyPr anchor="ctr"/>
          <a:lstStyle>
            <a:lvl1pPr marL="0" indent="0" algn="ctr">
              <a:buNone/>
              <a:defRPr>
                <a:solidFill>
                  <a:schemeClr val="tx1"/>
                </a:solidFill>
              </a:defRPr>
            </a:lvl1pPr>
          </a:lstStyle>
          <a:p>
            <a:pPr lvl="0"/>
            <a:endParaRPr lang="en-CA"/>
          </a:p>
        </p:txBody>
      </p:sp>
      <p:sp>
        <p:nvSpPr>
          <p:cNvPr id="7" name="Text Placeholder 18">
            <a:extLst>
              <a:ext uri="{FF2B5EF4-FFF2-40B4-BE49-F238E27FC236}">
                <a16:creationId xmlns:a16="http://schemas.microsoft.com/office/drawing/2014/main" id="{E7F99FD5-A3A8-4726-9E29-DE534E2FD8FD}"/>
              </a:ext>
            </a:extLst>
          </p:cNvPr>
          <p:cNvSpPr>
            <a:spLocks noGrp="1"/>
          </p:cNvSpPr>
          <p:nvPr>
            <p:ph type="body" sz="quarter" idx="11"/>
          </p:nvPr>
        </p:nvSpPr>
        <p:spPr>
          <a:xfrm>
            <a:off x="676276" y="638010"/>
            <a:ext cx="7688654" cy="457200"/>
          </a:xfrm>
        </p:spPr>
        <p:txBody>
          <a:bodyPr anchor="ctr">
            <a:noAutofit/>
          </a:bodyPr>
          <a:lstStyle>
            <a:lvl1pPr marL="0" indent="0" algn="ctr">
              <a:buNone/>
              <a:defRPr sz="3000">
                <a:solidFill>
                  <a:schemeClr val="tx1"/>
                </a:solidFill>
                <a:latin typeface="+mj-lt"/>
              </a:defRPr>
            </a:lvl1pPr>
          </a:lstStyle>
          <a:p>
            <a:pPr lvl="0"/>
            <a:endParaRPr lang="en-CA"/>
          </a:p>
        </p:txBody>
      </p:sp>
      <p:sp>
        <p:nvSpPr>
          <p:cNvPr id="8" name="Picture Placeholder 7">
            <a:extLst>
              <a:ext uri="{FF2B5EF4-FFF2-40B4-BE49-F238E27FC236}">
                <a16:creationId xmlns:a16="http://schemas.microsoft.com/office/drawing/2014/main" id="{CBFA063E-C116-44AD-AEC6-4541010B1113}"/>
              </a:ext>
            </a:extLst>
          </p:cNvPr>
          <p:cNvSpPr>
            <a:spLocks noGrp="1"/>
          </p:cNvSpPr>
          <p:nvPr>
            <p:ph type="pic" sz="quarter" idx="12" hasCustomPrompt="1"/>
          </p:nvPr>
        </p:nvSpPr>
        <p:spPr>
          <a:xfrm>
            <a:off x="916959" y="1255486"/>
            <a:ext cx="3460297" cy="1850572"/>
          </a:xfrm>
          <a:prstGeom prst="rect">
            <a:avLst/>
          </a:prstGeom>
          <a:solidFill>
            <a:schemeClr val="bg1">
              <a:lumMod val="75000"/>
            </a:schemeClr>
          </a:solidFill>
        </p:spPr>
        <p:txBody>
          <a:bodyPr/>
          <a:lstStyle>
            <a:lvl1pPr marL="0" indent="0">
              <a:buNone/>
              <a:defRPr sz="1200"/>
            </a:lvl1pPr>
          </a:lstStyle>
          <a:p>
            <a:r>
              <a:rPr lang="en-US"/>
              <a:t>Image placeholder</a:t>
            </a:r>
          </a:p>
        </p:txBody>
      </p:sp>
      <p:sp>
        <p:nvSpPr>
          <p:cNvPr id="11" name="Text Placeholder 9">
            <a:extLst>
              <a:ext uri="{FF2B5EF4-FFF2-40B4-BE49-F238E27FC236}">
                <a16:creationId xmlns:a16="http://schemas.microsoft.com/office/drawing/2014/main" id="{38F736CD-2C25-4261-A0A6-35FA08723482}"/>
              </a:ext>
            </a:extLst>
          </p:cNvPr>
          <p:cNvSpPr>
            <a:spLocks noGrp="1"/>
          </p:cNvSpPr>
          <p:nvPr>
            <p:ph type="body" sz="quarter" idx="14"/>
          </p:nvPr>
        </p:nvSpPr>
        <p:spPr>
          <a:xfrm>
            <a:off x="916959" y="3266332"/>
            <a:ext cx="3460297" cy="1610468"/>
          </a:xfrm>
        </p:spPr>
        <p:txBody>
          <a:bodyPr>
            <a:normAutofit/>
          </a:bodyPr>
          <a:lstStyle>
            <a:lvl1pPr>
              <a:defRPr sz="1200"/>
            </a:lvl1pPr>
          </a:lstStyle>
          <a:p>
            <a:pPr lvl="0"/>
            <a:r>
              <a:rPr lang="en-US"/>
              <a:t>Click to edit Master text styles</a:t>
            </a:r>
          </a:p>
        </p:txBody>
      </p:sp>
      <p:sp>
        <p:nvSpPr>
          <p:cNvPr id="9" name="Picture Placeholder 7">
            <a:extLst>
              <a:ext uri="{FF2B5EF4-FFF2-40B4-BE49-F238E27FC236}">
                <a16:creationId xmlns:a16="http://schemas.microsoft.com/office/drawing/2014/main" id="{DD8D9979-31BB-45C8-B7A6-46C8ACBD8992}"/>
              </a:ext>
            </a:extLst>
          </p:cNvPr>
          <p:cNvSpPr>
            <a:spLocks noGrp="1"/>
          </p:cNvSpPr>
          <p:nvPr>
            <p:ph type="pic" sz="quarter" idx="15" hasCustomPrompt="1"/>
          </p:nvPr>
        </p:nvSpPr>
        <p:spPr>
          <a:xfrm>
            <a:off x="4723205" y="1255486"/>
            <a:ext cx="3460297" cy="1850572"/>
          </a:xfrm>
          <a:prstGeom prst="rect">
            <a:avLst/>
          </a:prstGeom>
          <a:solidFill>
            <a:schemeClr val="bg1">
              <a:lumMod val="75000"/>
            </a:schemeClr>
          </a:solidFill>
        </p:spPr>
        <p:txBody>
          <a:bodyPr/>
          <a:lstStyle>
            <a:lvl1pPr marL="0" indent="0">
              <a:buNone/>
              <a:defRPr sz="1200"/>
            </a:lvl1pPr>
          </a:lstStyle>
          <a:p>
            <a:r>
              <a:rPr lang="en-US"/>
              <a:t>Image placeholder</a:t>
            </a:r>
          </a:p>
        </p:txBody>
      </p:sp>
      <p:sp>
        <p:nvSpPr>
          <p:cNvPr id="12" name="Text Placeholder 9">
            <a:extLst>
              <a:ext uri="{FF2B5EF4-FFF2-40B4-BE49-F238E27FC236}">
                <a16:creationId xmlns:a16="http://schemas.microsoft.com/office/drawing/2014/main" id="{DBEF7A6B-1E5F-4A6F-83BE-43F7F09001F6}"/>
              </a:ext>
            </a:extLst>
          </p:cNvPr>
          <p:cNvSpPr>
            <a:spLocks noGrp="1"/>
          </p:cNvSpPr>
          <p:nvPr>
            <p:ph type="body" sz="quarter" idx="16"/>
          </p:nvPr>
        </p:nvSpPr>
        <p:spPr>
          <a:xfrm>
            <a:off x="4723205" y="3266332"/>
            <a:ext cx="3460297" cy="1610468"/>
          </a:xfrm>
        </p:spPr>
        <p:txBody>
          <a:bodyPr>
            <a:normAutofit/>
          </a:bodyPr>
          <a:lstStyle>
            <a:lvl1pPr>
              <a:defRPr sz="1200"/>
            </a:lvl1pPr>
          </a:lstStyle>
          <a:p>
            <a:pPr lvl="0"/>
            <a:r>
              <a:rPr lang="en-US"/>
              <a:t>Click to edit Master text styles</a:t>
            </a:r>
          </a:p>
        </p:txBody>
      </p:sp>
    </p:spTree>
    <p:extLst>
      <p:ext uri="{BB962C8B-B14F-4D97-AF65-F5344CB8AC3E}">
        <p14:creationId xmlns:p14="http://schemas.microsoft.com/office/powerpoint/2010/main" val="587679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311700" y="56550"/>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200"/>
              <a:buNone/>
              <a:defRPr>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_12">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07E15F23-CD58-4075-B18C-09C1B310C7E8}"/>
              </a:ext>
            </a:extLst>
          </p:cNvPr>
          <p:cNvSpPr>
            <a:spLocks noGrp="1"/>
          </p:cNvSpPr>
          <p:nvPr>
            <p:ph type="body" sz="quarter" idx="10"/>
          </p:nvPr>
        </p:nvSpPr>
        <p:spPr>
          <a:xfrm>
            <a:off x="3143251" y="130007"/>
            <a:ext cx="2754704" cy="457200"/>
          </a:xfrm>
        </p:spPr>
        <p:txBody>
          <a:bodyPr anchor="ctr"/>
          <a:lstStyle>
            <a:lvl1pPr marL="0" indent="0" algn="ctr">
              <a:buNone/>
              <a:defRPr>
                <a:solidFill>
                  <a:schemeClr val="tx1"/>
                </a:solidFill>
              </a:defRPr>
            </a:lvl1pPr>
          </a:lstStyle>
          <a:p>
            <a:pPr lvl="0"/>
            <a:endParaRPr lang="en-CA"/>
          </a:p>
        </p:txBody>
      </p:sp>
      <p:sp>
        <p:nvSpPr>
          <p:cNvPr id="7" name="Text Placeholder 18">
            <a:extLst>
              <a:ext uri="{FF2B5EF4-FFF2-40B4-BE49-F238E27FC236}">
                <a16:creationId xmlns:a16="http://schemas.microsoft.com/office/drawing/2014/main" id="{E7F99FD5-A3A8-4726-9E29-DE534E2FD8FD}"/>
              </a:ext>
            </a:extLst>
          </p:cNvPr>
          <p:cNvSpPr>
            <a:spLocks noGrp="1"/>
          </p:cNvSpPr>
          <p:nvPr>
            <p:ph type="body" sz="quarter" idx="11"/>
          </p:nvPr>
        </p:nvSpPr>
        <p:spPr>
          <a:xfrm>
            <a:off x="676276" y="638010"/>
            <a:ext cx="7688654" cy="457200"/>
          </a:xfrm>
        </p:spPr>
        <p:txBody>
          <a:bodyPr anchor="ctr">
            <a:noAutofit/>
          </a:bodyPr>
          <a:lstStyle>
            <a:lvl1pPr marL="0" indent="0" algn="ctr">
              <a:buNone/>
              <a:defRPr sz="3000">
                <a:solidFill>
                  <a:schemeClr val="tx1"/>
                </a:solidFill>
                <a:latin typeface="+mj-lt"/>
              </a:defRPr>
            </a:lvl1pPr>
          </a:lstStyle>
          <a:p>
            <a:pPr lvl="0"/>
            <a:endParaRPr lang="en-CA"/>
          </a:p>
        </p:txBody>
      </p:sp>
      <p:sp>
        <p:nvSpPr>
          <p:cNvPr id="8" name="Picture Placeholder 7">
            <a:extLst>
              <a:ext uri="{FF2B5EF4-FFF2-40B4-BE49-F238E27FC236}">
                <a16:creationId xmlns:a16="http://schemas.microsoft.com/office/drawing/2014/main" id="{CBFA063E-C116-44AD-AEC6-4541010B1113}"/>
              </a:ext>
            </a:extLst>
          </p:cNvPr>
          <p:cNvSpPr>
            <a:spLocks noGrp="1"/>
          </p:cNvSpPr>
          <p:nvPr>
            <p:ph type="pic" sz="quarter" idx="12" hasCustomPrompt="1"/>
          </p:nvPr>
        </p:nvSpPr>
        <p:spPr>
          <a:xfrm>
            <a:off x="0" y="1255486"/>
            <a:ext cx="9144000" cy="1850572"/>
          </a:xfrm>
          <a:prstGeom prst="rect">
            <a:avLst/>
          </a:prstGeom>
          <a:solidFill>
            <a:schemeClr val="bg1">
              <a:lumMod val="75000"/>
            </a:schemeClr>
          </a:solidFill>
        </p:spPr>
        <p:txBody>
          <a:bodyPr/>
          <a:lstStyle>
            <a:lvl1pPr marL="0" indent="0">
              <a:buNone/>
              <a:defRPr sz="1200"/>
            </a:lvl1pPr>
          </a:lstStyle>
          <a:p>
            <a:r>
              <a:rPr lang="en-US"/>
              <a:t>Image placeholder</a:t>
            </a:r>
          </a:p>
        </p:txBody>
      </p:sp>
      <p:sp>
        <p:nvSpPr>
          <p:cNvPr id="11" name="Text Placeholder 9">
            <a:extLst>
              <a:ext uri="{FF2B5EF4-FFF2-40B4-BE49-F238E27FC236}">
                <a16:creationId xmlns:a16="http://schemas.microsoft.com/office/drawing/2014/main" id="{38F736CD-2C25-4261-A0A6-35FA08723482}"/>
              </a:ext>
            </a:extLst>
          </p:cNvPr>
          <p:cNvSpPr>
            <a:spLocks noGrp="1"/>
          </p:cNvSpPr>
          <p:nvPr>
            <p:ph type="body" sz="quarter" idx="14"/>
          </p:nvPr>
        </p:nvSpPr>
        <p:spPr>
          <a:xfrm>
            <a:off x="341087" y="3266332"/>
            <a:ext cx="4089526" cy="1610468"/>
          </a:xfrm>
        </p:spPr>
        <p:txBody>
          <a:bodyPr>
            <a:normAutofit/>
          </a:bodyPr>
          <a:lstStyle>
            <a:lvl1pPr>
              <a:defRPr sz="1200"/>
            </a:lvl1pPr>
          </a:lstStyle>
          <a:p>
            <a:pPr lvl="0"/>
            <a:r>
              <a:rPr lang="en-US"/>
              <a:t>Click to edit Master text styles</a:t>
            </a:r>
          </a:p>
        </p:txBody>
      </p:sp>
      <p:sp>
        <p:nvSpPr>
          <p:cNvPr id="12" name="Text Placeholder 9">
            <a:extLst>
              <a:ext uri="{FF2B5EF4-FFF2-40B4-BE49-F238E27FC236}">
                <a16:creationId xmlns:a16="http://schemas.microsoft.com/office/drawing/2014/main" id="{DBEF7A6B-1E5F-4A6F-83BE-43F7F09001F6}"/>
              </a:ext>
            </a:extLst>
          </p:cNvPr>
          <p:cNvSpPr>
            <a:spLocks noGrp="1"/>
          </p:cNvSpPr>
          <p:nvPr>
            <p:ph type="body" sz="quarter" idx="16"/>
          </p:nvPr>
        </p:nvSpPr>
        <p:spPr>
          <a:xfrm>
            <a:off x="4713389" y="3266332"/>
            <a:ext cx="4089526" cy="1610468"/>
          </a:xfrm>
        </p:spPr>
        <p:txBody>
          <a:bodyPr>
            <a:normAutofit/>
          </a:bodyPr>
          <a:lstStyle>
            <a:lvl1pPr>
              <a:defRPr sz="1200"/>
            </a:lvl1pPr>
          </a:lstStyle>
          <a:p>
            <a:pPr lvl="0"/>
            <a:r>
              <a:rPr lang="en-US"/>
              <a:t>Click to edit Master text styles</a:t>
            </a:r>
          </a:p>
        </p:txBody>
      </p:sp>
    </p:spTree>
    <p:extLst>
      <p:ext uri="{BB962C8B-B14F-4D97-AF65-F5344CB8AC3E}">
        <p14:creationId xmlns:p14="http://schemas.microsoft.com/office/powerpoint/2010/main" val="34232356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Content_4">
    <p:spTree>
      <p:nvGrpSpPr>
        <p:cNvPr id="1" name=""/>
        <p:cNvGrpSpPr/>
        <p:nvPr/>
      </p:nvGrpSpPr>
      <p:grpSpPr>
        <a:xfrm>
          <a:off x="0" y="0"/>
          <a:ext cx="0" cy="0"/>
          <a:chOff x="0" y="0"/>
          <a:chExt cx="0" cy="0"/>
        </a:xfrm>
      </p:grpSpPr>
      <p:sp>
        <p:nvSpPr>
          <p:cNvPr id="3" name="Text Placeholder 18">
            <a:extLst>
              <a:ext uri="{FF2B5EF4-FFF2-40B4-BE49-F238E27FC236}">
                <a16:creationId xmlns:a16="http://schemas.microsoft.com/office/drawing/2014/main" id="{ECD9CBDB-426A-43AF-BFDD-81E2A18F92E1}"/>
              </a:ext>
            </a:extLst>
          </p:cNvPr>
          <p:cNvSpPr>
            <a:spLocks noGrp="1"/>
          </p:cNvSpPr>
          <p:nvPr>
            <p:ph type="body" sz="quarter" idx="10"/>
          </p:nvPr>
        </p:nvSpPr>
        <p:spPr>
          <a:xfrm>
            <a:off x="3143251" y="130007"/>
            <a:ext cx="2754704" cy="457200"/>
          </a:xfrm>
        </p:spPr>
        <p:txBody>
          <a:bodyPr anchor="ctr"/>
          <a:lstStyle>
            <a:lvl1pPr marL="0" indent="0" algn="ctr">
              <a:buNone/>
              <a:defRPr>
                <a:solidFill>
                  <a:schemeClr val="tx1"/>
                </a:solidFill>
              </a:defRPr>
            </a:lvl1pPr>
          </a:lstStyle>
          <a:p>
            <a:pPr lvl="0"/>
            <a:endParaRPr lang="en-CA"/>
          </a:p>
        </p:txBody>
      </p:sp>
      <p:sp>
        <p:nvSpPr>
          <p:cNvPr id="4" name="Text Placeholder 18">
            <a:extLst>
              <a:ext uri="{FF2B5EF4-FFF2-40B4-BE49-F238E27FC236}">
                <a16:creationId xmlns:a16="http://schemas.microsoft.com/office/drawing/2014/main" id="{70D5EDBC-1245-43CD-B694-2348E66A3999}"/>
              </a:ext>
            </a:extLst>
          </p:cNvPr>
          <p:cNvSpPr>
            <a:spLocks noGrp="1"/>
          </p:cNvSpPr>
          <p:nvPr>
            <p:ph type="body" sz="quarter" idx="11"/>
          </p:nvPr>
        </p:nvSpPr>
        <p:spPr>
          <a:xfrm>
            <a:off x="676276" y="638010"/>
            <a:ext cx="7688654" cy="457200"/>
          </a:xfrm>
        </p:spPr>
        <p:txBody>
          <a:bodyPr anchor="ctr">
            <a:noAutofit/>
          </a:bodyPr>
          <a:lstStyle>
            <a:lvl1pPr marL="0" indent="0" algn="ctr">
              <a:buNone/>
              <a:defRPr sz="3000">
                <a:solidFill>
                  <a:schemeClr val="tx1"/>
                </a:solidFill>
                <a:latin typeface="+mj-lt"/>
              </a:defRPr>
            </a:lvl1pPr>
          </a:lstStyle>
          <a:p>
            <a:pPr lvl="0"/>
            <a:endParaRPr lang="en-CA"/>
          </a:p>
        </p:txBody>
      </p:sp>
    </p:spTree>
    <p:extLst>
      <p:ext uri="{BB962C8B-B14F-4D97-AF65-F5344CB8AC3E}">
        <p14:creationId xmlns:p14="http://schemas.microsoft.com/office/powerpoint/2010/main" val="22614538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Content_8">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6B4E288-0749-4246-9457-CA860CEB0BEE}"/>
              </a:ext>
            </a:extLst>
          </p:cNvPr>
          <p:cNvSpPr>
            <a:spLocks noGrp="1"/>
          </p:cNvSpPr>
          <p:nvPr>
            <p:ph type="pic" sz="quarter" idx="10" hasCustomPrompt="1"/>
          </p:nvPr>
        </p:nvSpPr>
        <p:spPr>
          <a:xfrm>
            <a:off x="0" y="0"/>
            <a:ext cx="9144000" cy="5143500"/>
          </a:xfrm>
          <a:prstGeom prst="rect">
            <a:avLst/>
          </a:prstGeom>
          <a:solidFill>
            <a:schemeClr val="bg1">
              <a:lumMod val="75000"/>
            </a:schemeClr>
          </a:solidFill>
        </p:spPr>
        <p:txBody>
          <a:bodyPr/>
          <a:lstStyle>
            <a:lvl1pPr marL="0" indent="0">
              <a:buNone/>
              <a:defRPr sz="1200"/>
            </a:lvl1pPr>
          </a:lstStyle>
          <a:p>
            <a:r>
              <a:rPr lang="en-US"/>
              <a:t>Image placeholder</a:t>
            </a:r>
          </a:p>
        </p:txBody>
      </p:sp>
      <p:sp>
        <p:nvSpPr>
          <p:cNvPr id="9" name="Picture Placeholder 7">
            <a:extLst>
              <a:ext uri="{FF2B5EF4-FFF2-40B4-BE49-F238E27FC236}">
                <a16:creationId xmlns:a16="http://schemas.microsoft.com/office/drawing/2014/main" id="{DB7D0DB0-8F69-4C45-B7AB-53E7AA1394C0}"/>
              </a:ext>
            </a:extLst>
          </p:cNvPr>
          <p:cNvSpPr>
            <a:spLocks noGrp="1"/>
          </p:cNvSpPr>
          <p:nvPr>
            <p:ph type="pic" sz="quarter" idx="11" hasCustomPrompt="1"/>
          </p:nvPr>
        </p:nvSpPr>
        <p:spPr>
          <a:xfrm>
            <a:off x="779860" y="767953"/>
            <a:ext cx="2412206" cy="3625454"/>
          </a:xfrm>
          <a:prstGeom prst="rect">
            <a:avLst/>
          </a:prstGeom>
          <a:solidFill>
            <a:schemeClr val="bg1">
              <a:lumMod val="75000"/>
            </a:schemeClr>
          </a:solidFill>
        </p:spPr>
        <p:txBody>
          <a:bodyPr/>
          <a:lstStyle>
            <a:lvl1pPr marL="0" indent="0">
              <a:buNone/>
              <a:defRPr sz="1200"/>
            </a:lvl1pPr>
          </a:lstStyle>
          <a:p>
            <a:r>
              <a:rPr lang="en-US"/>
              <a:t>Image placeholder</a:t>
            </a:r>
          </a:p>
        </p:txBody>
      </p:sp>
    </p:spTree>
    <p:extLst>
      <p:ext uri="{BB962C8B-B14F-4D97-AF65-F5344CB8AC3E}">
        <p14:creationId xmlns:p14="http://schemas.microsoft.com/office/powerpoint/2010/main" val="20626758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opening slide_0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1B9A2E-FC47-43AE-A27E-8884BCB6F0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1E254B34-9A26-4FC9-9036-3B1178D1661A}"/>
              </a:ext>
            </a:extLst>
          </p:cNvPr>
          <p:cNvSpPr/>
          <p:nvPr userDrawn="1"/>
        </p:nvSpPr>
        <p:spPr>
          <a:xfrm>
            <a:off x="0" y="358322"/>
            <a:ext cx="9144000" cy="4426857"/>
          </a:xfrm>
          <a:prstGeom prst="rect">
            <a:avLst/>
          </a:prstGeom>
          <a:solidFill>
            <a:srgbClr val="4D9DE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a:p>
        </p:txBody>
      </p:sp>
      <p:pic>
        <p:nvPicPr>
          <p:cNvPr id="8" name="Graphic 7">
            <a:extLst>
              <a:ext uri="{FF2B5EF4-FFF2-40B4-BE49-F238E27FC236}">
                <a16:creationId xmlns:a16="http://schemas.microsoft.com/office/drawing/2014/main" id="{EBE09205-AF3E-4B55-8BDE-5C192474F29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71658" y="473455"/>
            <a:ext cx="1756093" cy="1430220"/>
          </a:xfrm>
          <a:prstGeom prst="rect">
            <a:avLst/>
          </a:prstGeom>
        </p:spPr>
      </p:pic>
      <p:sp>
        <p:nvSpPr>
          <p:cNvPr id="9" name="Text Placeholder 18">
            <a:extLst>
              <a:ext uri="{FF2B5EF4-FFF2-40B4-BE49-F238E27FC236}">
                <a16:creationId xmlns:a16="http://schemas.microsoft.com/office/drawing/2014/main" id="{BE7EAFCB-9A3C-4006-8CF5-73445B4584F9}"/>
              </a:ext>
            </a:extLst>
          </p:cNvPr>
          <p:cNvSpPr>
            <a:spLocks noGrp="1"/>
          </p:cNvSpPr>
          <p:nvPr>
            <p:ph type="body" sz="quarter" idx="11" hasCustomPrompt="1"/>
          </p:nvPr>
        </p:nvSpPr>
        <p:spPr>
          <a:xfrm>
            <a:off x="727674" y="1457966"/>
            <a:ext cx="7688654" cy="722376"/>
          </a:xfrm>
        </p:spPr>
        <p:txBody>
          <a:bodyPr anchor="ctr">
            <a:noAutofit/>
          </a:bodyPr>
          <a:lstStyle>
            <a:lvl1pPr marL="0" indent="0" algn="ctr">
              <a:buNone/>
              <a:defRPr sz="4400">
                <a:solidFill>
                  <a:schemeClr val="tx1"/>
                </a:solidFill>
                <a:latin typeface="+mj-lt"/>
              </a:defRPr>
            </a:lvl1pPr>
          </a:lstStyle>
          <a:p>
            <a:pPr lvl="0"/>
            <a:r>
              <a:rPr lang="en-CA"/>
              <a:t>Meeting</a:t>
            </a:r>
          </a:p>
        </p:txBody>
      </p:sp>
      <p:sp>
        <p:nvSpPr>
          <p:cNvPr id="10" name="Text Placeholder 18">
            <a:extLst>
              <a:ext uri="{FF2B5EF4-FFF2-40B4-BE49-F238E27FC236}">
                <a16:creationId xmlns:a16="http://schemas.microsoft.com/office/drawing/2014/main" id="{B18A798A-740C-40B1-8E46-F45124022181}"/>
              </a:ext>
            </a:extLst>
          </p:cNvPr>
          <p:cNvSpPr>
            <a:spLocks noGrp="1"/>
          </p:cNvSpPr>
          <p:nvPr>
            <p:ph type="body" sz="quarter" idx="12" hasCustomPrompt="1"/>
          </p:nvPr>
        </p:nvSpPr>
        <p:spPr>
          <a:xfrm>
            <a:off x="727674" y="2280944"/>
            <a:ext cx="7688654" cy="489151"/>
          </a:xfrm>
        </p:spPr>
        <p:txBody>
          <a:bodyPr anchor="ctr">
            <a:noAutofit/>
          </a:bodyPr>
          <a:lstStyle>
            <a:lvl1pPr marL="0" indent="0" algn="ctr">
              <a:buNone/>
              <a:defRPr sz="2400" b="1">
                <a:solidFill>
                  <a:schemeClr val="bg1"/>
                </a:solidFill>
                <a:latin typeface="Roboto" panose="02000000000000000000" pitchFamily="2" charset="0"/>
                <a:ea typeface="Roboto" panose="02000000000000000000" pitchFamily="2" charset="0"/>
              </a:defRPr>
            </a:lvl1pPr>
          </a:lstStyle>
          <a:p>
            <a:pPr lvl="0"/>
            <a:r>
              <a:rPr lang="en-CA"/>
              <a:t>Title</a:t>
            </a:r>
          </a:p>
        </p:txBody>
      </p:sp>
      <p:sp>
        <p:nvSpPr>
          <p:cNvPr id="11" name="Text Placeholder 18">
            <a:extLst>
              <a:ext uri="{FF2B5EF4-FFF2-40B4-BE49-F238E27FC236}">
                <a16:creationId xmlns:a16="http://schemas.microsoft.com/office/drawing/2014/main" id="{069360DA-A1BA-4733-90D0-5C42C8A81B32}"/>
              </a:ext>
            </a:extLst>
          </p:cNvPr>
          <p:cNvSpPr>
            <a:spLocks noGrp="1"/>
          </p:cNvSpPr>
          <p:nvPr>
            <p:ph type="body" sz="quarter" idx="13" hasCustomPrompt="1"/>
          </p:nvPr>
        </p:nvSpPr>
        <p:spPr>
          <a:xfrm>
            <a:off x="727674" y="2790836"/>
            <a:ext cx="7688654" cy="489151"/>
          </a:xfrm>
        </p:spPr>
        <p:txBody>
          <a:bodyPr anchor="ctr">
            <a:noAutofit/>
          </a:bodyPr>
          <a:lstStyle>
            <a:lvl1pPr marL="0" indent="0" algn="ctr">
              <a:buNone/>
              <a:defRPr sz="1800">
                <a:solidFill>
                  <a:schemeClr val="bg1"/>
                </a:solidFill>
                <a:latin typeface="Roboto" panose="02000000000000000000" pitchFamily="2" charset="0"/>
                <a:ea typeface="Roboto" panose="02000000000000000000" pitchFamily="2" charset="0"/>
              </a:defRPr>
            </a:lvl1pPr>
          </a:lstStyle>
          <a:p>
            <a:pPr lvl="0"/>
            <a:r>
              <a:rPr lang="en-CA"/>
              <a:t>Sub-title</a:t>
            </a:r>
          </a:p>
        </p:txBody>
      </p:sp>
    </p:spTree>
    <p:extLst>
      <p:ext uri="{BB962C8B-B14F-4D97-AF65-F5344CB8AC3E}">
        <p14:creationId xmlns:p14="http://schemas.microsoft.com/office/powerpoint/2010/main" val="6928293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White" type="title">
  <p:cSld name="White">
    <p:bg>
      <p:bgPr>
        <a:solidFill>
          <a:srgbClr val="FFFFFF"/>
        </a:solidFill>
        <a:effectLst/>
      </p:bgPr>
    </p:bg>
    <p:spTree>
      <p:nvGrpSpPr>
        <p:cNvPr id="1" name="Shape 7"/>
        <p:cNvGrpSpPr/>
        <p:nvPr/>
      </p:nvGrpSpPr>
      <p:grpSpPr>
        <a:xfrm>
          <a:off x="0" y="0"/>
          <a:ext cx="0" cy="0"/>
          <a:chOff x="0" y="0"/>
          <a:chExt cx="0" cy="0"/>
        </a:xfrm>
      </p:grpSpPr>
    </p:spTree>
    <p:extLst>
      <p:ext uri="{BB962C8B-B14F-4D97-AF65-F5344CB8AC3E}">
        <p14:creationId xmlns:p14="http://schemas.microsoft.com/office/powerpoint/2010/main" val="16682061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solidFill>
          <a:srgbClr val="FFFFFF"/>
        </a:solidFill>
        <a:effectLst/>
      </p:bgPr>
    </p:bg>
    <p:spTree>
      <p:nvGrpSpPr>
        <p:cNvPr id="1" name="Shape 8"/>
        <p:cNvGrpSpPr/>
        <p:nvPr/>
      </p:nvGrpSpPr>
      <p:grpSpPr>
        <a:xfrm>
          <a:off x="0" y="0"/>
          <a:ext cx="0" cy="0"/>
          <a:chOff x="0" y="0"/>
          <a:chExt cx="0" cy="0"/>
        </a:xfrm>
      </p:grpSpPr>
      <p:sp>
        <p:nvSpPr>
          <p:cNvPr id="9" name="Google Shape;9;p3"/>
          <p:cNvSpPr txBox="1"/>
          <p:nvPr/>
        </p:nvSpPr>
        <p:spPr>
          <a:xfrm>
            <a:off x="6249225" y="4665025"/>
            <a:ext cx="19512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800"/>
              <a:buFont typeface="Arial"/>
              <a:buNone/>
            </a:pPr>
            <a:r>
              <a:rPr lang="en" sz="1000" b="1">
                <a:solidFill>
                  <a:srgbClr val="FFC000"/>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pyregence.org</a:t>
            </a:r>
            <a:endParaRPr sz="1300" b="1" i="0" strike="noStrike" cap="none">
              <a:solidFill>
                <a:srgbClr val="FFC000"/>
              </a:solidFill>
              <a:latin typeface="Nunito"/>
              <a:ea typeface="Nunito"/>
              <a:cs typeface="Nunito"/>
              <a:sym typeface="Nunito"/>
            </a:endParaRPr>
          </a:p>
        </p:txBody>
      </p:sp>
      <p:pic>
        <p:nvPicPr>
          <p:cNvPr id="10" name="Google Shape;10;p3"/>
          <p:cNvPicPr preferRelativeResize="0"/>
          <p:nvPr/>
        </p:nvPicPr>
        <p:blipFill rotWithShape="1">
          <a:blip r:embed="rId3">
            <a:alphaModFix/>
          </a:blip>
          <a:srcRect/>
          <a:stretch/>
        </p:blipFill>
        <p:spPr>
          <a:xfrm>
            <a:off x="7791399" y="170675"/>
            <a:ext cx="1025726" cy="228225"/>
          </a:xfrm>
          <a:prstGeom prst="rect">
            <a:avLst/>
          </a:prstGeom>
          <a:noFill/>
          <a:ln>
            <a:noFill/>
          </a:ln>
        </p:spPr>
      </p:pic>
    </p:spTree>
    <p:extLst>
      <p:ext uri="{BB962C8B-B14F-4D97-AF65-F5344CB8AC3E}">
        <p14:creationId xmlns:p14="http://schemas.microsoft.com/office/powerpoint/2010/main" val="7049547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pic>
        <p:nvPicPr>
          <p:cNvPr id="17" name="Google Shape;17;p5"/>
          <p:cNvPicPr preferRelativeResize="0"/>
          <p:nvPr/>
        </p:nvPicPr>
        <p:blipFill rotWithShape="1">
          <a:blip r:embed="rId2">
            <a:alphaModFix/>
          </a:blip>
          <a:srcRect/>
          <a:stretch/>
        </p:blipFill>
        <p:spPr>
          <a:xfrm>
            <a:off x="7791399" y="170675"/>
            <a:ext cx="1025726" cy="228225"/>
          </a:xfrm>
          <a:prstGeom prst="rect">
            <a:avLst/>
          </a:prstGeom>
          <a:noFill/>
          <a:ln>
            <a:noFill/>
          </a:ln>
        </p:spPr>
      </p:pic>
    </p:spTree>
    <p:extLst>
      <p:ext uri="{BB962C8B-B14F-4D97-AF65-F5344CB8AC3E}">
        <p14:creationId xmlns:p14="http://schemas.microsoft.com/office/powerpoint/2010/main" val="9837067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7_Content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770F28-1834-44C2-9C84-D8577557D8DA}"/>
              </a:ext>
            </a:extLst>
          </p:cNvPr>
          <p:cNvSpPr>
            <a:spLocks noGrp="1"/>
          </p:cNvSpPr>
          <p:nvPr>
            <p:ph type="pic" sz="quarter" idx="10" hasCustomPrompt="1"/>
          </p:nvPr>
        </p:nvSpPr>
        <p:spPr>
          <a:xfrm>
            <a:off x="0" y="1934157"/>
            <a:ext cx="5705475" cy="3209343"/>
          </a:xfrm>
          <a:solidFill>
            <a:schemeClr val="bg1">
              <a:lumMod val="90000"/>
            </a:schemeClr>
          </a:solidFill>
        </p:spPr>
        <p:txBody>
          <a:bodyPr>
            <a:normAutofit/>
          </a:bodyPr>
          <a:lstStyle>
            <a:lvl1pPr>
              <a:defRPr sz="1400"/>
            </a:lvl1pPr>
          </a:lstStyle>
          <a:p>
            <a:r>
              <a:rPr lang="en-US"/>
              <a:t>Image placeholder</a:t>
            </a:r>
            <a:endParaRPr lang="en-CA"/>
          </a:p>
        </p:txBody>
      </p:sp>
      <p:sp>
        <p:nvSpPr>
          <p:cNvPr id="4" name="Rectangle 3">
            <a:extLst>
              <a:ext uri="{FF2B5EF4-FFF2-40B4-BE49-F238E27FC236}">
                <a16:creationId xmlns:a16="http://schemas.microsoft.com/office/drawing/2014/main" id="{01480450-2DC7-4FE8-91ED-27A88D65FFEA}"/>
              </a:ext>
            </a:extLst>
          </p:cNvPr>
          <p:cNvSpPr/>
          <p:nvPr userDrawn="1"/>
        </p:nvSpPr>
        <p:spPr>
          <a:xfrm>
            <a:off x="1" y="-1"/>
            <a:ext cx="95693" cy="5143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21AB3D44-E764-4407-8D03-D39ACFED73D3}"/>
              </a:ext>
            </a:extLst>
          </p:cNvPr>
          <p:cNvSpPr/>
          <p:nvPr userDrawn="1"/>
        </p:nvSpPr>
        <p:spPr>
          <a:xfrm>
            <a:off x="4887231" y="-3726"/>
            <a:ext cx="3886200" cy="51509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900"/>
          </a:p>
        </p:txBody>
      </p:sp>
      <p:sp>
        <p:nvSpPr>
          <p:cNvPr id="10" name="TextBox 9">
            <a:extLst>
              <a:ext uri="{FF2B5EF4-FFF2-40B4-BE49-F238E27FC236}">
                <a16:creationId xmlns:a16="http://schemas.microsoft.com/office/drawing/2014/main" id="{81D24E11-16D7-45AE-8D9D-295529239365}"/>
              </a:ext>
            </a:extLst>
          </p:cNvPr>
          <p:cNvSpPr txBox="1"/>
          <p:nvPr userDrawn="1"/>
        </p:nvSpPr>
        <p:spPr>
          <a:xfrm>
            <a:off x="147796" y="4908870"/>
            <a:ext cx="1785779" cy="230832"/>
          </a:xfrm>
          <a:prstGeom prst="rect">
            <a:avLst/>
          </a:prstGeom>
          <a:noFill/>
        </p:spPr>
        <p:txBody>
          <a:bodyPr wrap="square">
            <a:spAutoFit/>
          </a:bodyPr>
          <a:lstStyle/>
          <a:p>
            <a:pPr marL="0" marR="0" lvl="0" indent="0" rtl="0">
              <a:lnSpc>
                <a:spcPct val="100000"/>
              </a:lnSpc>
              <a:spcBef>
                <a:spcPts val="0"/>
              </a:spcBef>
              <a:spcAft>
                <a:spcPts val="0"/>
              </a:spcAft>
              <a:buClr>
                <a:srgbClr val="000000"/>
              </a:buClr>
              <a:buSzPts val="800"/>
              <a:buFont typeface="Arial"/>
              <a:buNone/>
            </a:pPr>
            <a:r>
              <a:rPr lang="en-US" sz="900" b="1">
                <a:solidFill>
                  <a:srgbClr val="FBB15E"/>
                </a:solidFill>
                <a:uFill>
                  <a:noFill/>
                </a:uFill>
                <a:latin typeface="Roboto" panose="02000000000000000000" pitchFamily="2" charset="0"/>
                <a:ea typeface="Roboto" panose="02000000000000000000" pitchFamily="2" charset="0"/>
                <a:cs typeface="Poppins Light" panose="00000400000000000000" pitchFamily="2" charset="0"/>
                <a:sym typeface="Nunito"/>
              </a:rPr>
              <a:t>analytics.cal-adapt.org/</a:t>
            </a:r>
            <a:endParaRPr lang="en-US" sz="1600" b="1" i="0" strike="noStrike" cap="none">
              <a:solidFill>
                <a:srgbClr val="FBB15E"/>
              </a:solidFill>
              <a:latin typeface="Roboto" panose="02000000000000000000" pitchFamily="2" charset="0"/>
              <a:ea typeface="Roboto" panose="02000000000000000000" pitchFamily="2" charset="0"/>
              <a:cs typeface="Poppins Light" panose="00000400000000000000" pitchFamily="2" charset="0"/>
              <a:sym typeface="Nunito"/>
            </a:endParaRPr>
          </a:p>
        </p:txBody>
      </p:sp>
      <p:sp>
        <p:nvSpPr>
          <p:cNvPr id="11" name="Text Placeholder 18">
            <a:extLst>
              <a:ext uri="{FF2B5EF4-FFF2-40B4-BE49-F238E27FC236}">
                <a16:creationId xmlns:a16="http://schemas.microsoft.com/office/drawing/2014/main" id="{83235520-F8E9-4CB3-A7B8-27FC9FEC9FB3}"/>
              </a:ext>
            </a:extLst>
          </p:cNvPr>
          <p:cNvSpPr>
            <a:spLocks noGrp="1"/>
          </p:cNvSpPr>
          <p:nvPr>
            <p:ph type="body" sz="quarter" idx="11" hasCustomPrompt="1"/>
          </p:nvPr>
        </p:nvSpPr>
        <p:spPr>
          <a:xfrm>
            <a:off x="612648" y="498348"/>
            <a:ext cx="3305556" cy="1216152"/>
          </a:xfrm>
        </p:spPr>
        <p:txBody>
          <a:bodyPr anchor="ctr">
            <a:noAutofit/>
          </a:bodyPr>
          <a:lstStyle>
            <a:lvl1pPr marL="0" indent="0" algn="ctr">
              <a:buNone/>
              <a:defRPr sz="4001">
                <a:solidFill>
                  <a:schemeClr val="tx1"/>
                </a:solidFill>
                <a:latin typeface="+mj-lt"/>
              </a:defRPr>
            </a:lvl1pPr>
          </a:lstStyle>
          <a:p>
            <a:pPr lvl="0"/>
            <a:r>
              <a:rPr lang="en-CA"/>
              <a:t>WEBINAR </a:t>
            </a:r>
          </a:p>
          <a:p>
            <a:pPr lvl="0"/>
            <a:r>
              <a:rPr lang="en-CA"/>
              <a:t>OVERVIEW</a:t>
            </a:r>
          </a:p>
        </p:txBody>
      </p:sp>
      <p:sp>
        <p:nvSpPr>
          <p:cNvPr id="12" name="Text Placeholder 18">
            <a:extLst>
              <a:ext uri="{FF2B5EF4-FFF2-40B4-BE49-F238E27FC236}">
                <a16:creationId xmlns:a16="http://schemas.microsoft.com/office/drawing/2014/main" id="{FFA11228-8066-4A85-A499-A8AD10983E9C}"/>
              </a:ext>
            </a:extLst>
          </p:cNvPr>
          <p:cNvSpPr>
            <a:spLocks noGrp="1"/>
          </p:cNvSpPr>
          <p:nvPr>
            <p:ph type="body" sz="quarter" idx="12" hasCustomPrompt="1"/>
          </p:nvPr>
        </p:nvSpPr>
        <p:spPr>
          <a:xfrm>
            <a:off x="4965192" y="498348"/>
            <a:ext cx="3762756" cy="3849624"/>
          </a:xfrm>
        </p:spPr>
        <p:txBody>
          <a:bodyPr anchor="t">
            <a:noAutofit/>
          </a:bodyPr>
          <a:lstStyle>
            <a:lvl1pPr marL="457223" indent="-324629" algn="l">
              <a:lnSpc>
                <a:spcPct val="150000"/>
              </a:lnSpc>
              <a:spcBef>
                <a:spcPts val="0"/>
              </a:spcBef>
              <a:buFont typeface="Arial" panose="020B0604020202020204" pitchFamily="34" charset="0"/>
              <a:buChar char="•"/>
              <a:defRPr sz="1800">
                <a:solidFill>
                  <a:schemeClr val="bg1"/>
                </a:solidFill>
                <a:latin typeface="+mn-lt"/>
                <a:cs typeface="Poppins SemiBold" panose="00000700000000000000" pitchFamily="2" charset="0"/>
              </a:defRPr>
            </a:lvl1pPr>
          </a:lstStyle>
          <a:p>
            <a:pPr lvl="0"/>
            <a:r>
              <a:rPr lang="en-US"/>
              <a:t>State representative updates</a:t>
            </a:r>
          </a:p>
          <a:p>
            <a:pPr lvl="0"/>
            <a:r>
              <a:rPr lang="en-US"/>
              <a:t>Project context</a:t>
            </a:r>
          </a:p>
          <a:p>
            <a:pPr lvl="0"/>
            <a:r>
              <a:rPr lang="en-US"/>
              <a:t>Details of approach and plan</a:t>
            </a:r>
          </a:p>
          <a:p>
            <a:pPr lvl="0"/>
            <a:r>
              <a:rPr lang="en-US"/>
              <a:t>Discussion and Q&amp;A</a:t>
            </a:r>
          </a:p>
          <a:p>
            <a:pPr lvl="0"/>
            <a:r>
              <a:rPr lang="en-US"/>
              <a:t>Partners </a:t>
            </a:r>
          </a:p>
        </p:txBody>
      </p:sp>
    </p:spTree>
    <p:extLst>
      <p:ext uri="{BB962C8B-B14F-4D97-AF65-F5344CB8AC3E}">
        <p14:creationId xmlns:p14="http://schemas.microsoft.com/office/powerpoint/2010/main" val="4181711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Content_9">
    <p:spTree>
      <p:nvGrpSpPr>
        <p:cNvPr id="1" name=""/>
        <p:cNvGrpSpPr/>
        <p:nvPr/>
      </p:nvGrpSpPr>
      <p:grpSpPr>
        <a:xfrm>
          <a:off x="0" y="0"/>
          <a:ext cx="0" cy="0"/>
          <a:chOff x="0" y="0"/>
          <a:chExt cx="0" cy="0"/>
        </a:xfrm>
      </p:grpSpPr>
      <p:sp>
        <p:nvSpPr>
          <p:cNvPr id="3" name="Text Placeholder 18">
            <a:extLst>
              <a:ext uri="{FF2B5EF4-FFF2-40B4-BE49-F238E27FC236}">
                <a16:creationId xmlns:a16="http://schemas.microsoft.com/office/drawing/2014/main" id="{ECD9CBDB-426A-43AF-BFDD-81E2A18F92E1}"/>
              </a:ext>
            </a:extLst>
          </p:cNvPr>
          <p:cNvSpPr>
            <a:spLocks noGrp="1"/>
          </p:cNvSpPr>
          <p:nvPr>
            <p:ph type="body" sz="quarter" idx="10"/>
          </p:nvPr>
        </p:nvSpPr>
        <p:spPr>
          <a:xfrm>
            <a:off x="3143251" y="130007"/>
            <a:ext cx="2754704" cy="457200"/>
          </a:xfrm>
        </p:spPr>
        <p:txBody>
          <a:bodyPr anchor="ctr"/>
          <a:lstStyle>
            <a:lvl1pPr marL="0" indent="0" algn="ctr">
              <a:buNone/>
              <a:defRPr>
                <a:solidFill>
                  <a:schemeClr val="tx1"/>
                </a:solidFill>
              </a:defRPr>
            </a:lvl1pPr>
          </a:lstStyle>
          <a:p>
            <a:pPr lvl="0"/>
            <a:endParaRPr lang="en-CA"/>
          </a:p>
        </p:txBody>
      </p:sp>
      <p:sp>
        <p:nvSpPr>
          <p:cNvPr id="4" name="Text Placeholder 18">
            <a:extLst>
              <a:ext uri="{FF2B5EF4-FFF2-40B4-BE49-F238E27FC236}">
                <a16:creationId xmlns:a16="http://schemas.microsoft.com/office/drawing/2014/main" id="{70D5EDBC-1245-43CD-B694-2348E66A3999}"/>
              </a:ext>
            </a:extLst>
          </p:cNvPr>
          <p:cNvSpPr>
            <a:spLocks noGrp="1"/>
          </p:cNvSpPr>
          <p:nvPr>
            <p:ph type="body" sz="quarter" idx="11"/>
          </p:nvPr>
        </p:nvSpPr>
        <p:spPr>
          <a:xfrm>
            <a:off x="676276" y="638010"/>
            <a:ext cx="7688654" cy="457200"/>
          </a:xfrm>
        </p:spPr>
        <p:txBody>
          <a:bodyPr anchor="ctr">
            <a:noAutofit/>
          </a:bodyPr>
          <a:lstStyle>
            <a:lvl1pPr marL="0" indent="0" algn="ctr">
              <a:buNone/>
              <a:defRPr sz="3000">
                <a:solidFill>
                  <a:schemeClr val="tx1"/>
                </a:solidFill>
                <a:latin typeface="+mj-lt"/>
              </a:defRPr>
            </a:lvl1pPr>
          </a:lstStyle>
          <a:p>
            <a:pPr lvl="0"/>
            <a:endParaRPr lang="en-CA"/>
          </a:p>
        </p:txBody>
      </p:sp>
      <p:sp>
        <p:nvSpPr>
          <p:cNvPr id="5" name="Text Placeholder 18">
            <a:extLst>
              <a:ext uri="{FF2B5EF4-FFF2-40B4-BE49-F238E27FC236}">
                <a16:creationId xmlns:a16="http://schemas.microsoft.com/office/drawing/2014/main" id="{689BC392-0E45-43C0-BDFB-E0A63C1E50DC}"/>
              </a:ext>
            </a:extLst>
          </p:cNvPr>
          <p:cNvSpPr>
            <a:spLocks noGrp="1"/>
          </p:cNvSpPr>
          <p:nvPr>
            <p:ph type="body" sz="quarter" idx="12" hasCustomPrompt="1"/>
          </p:nvPr>
        </p:nvSpPr>
        <p:spPr>
          <a:xfrm>
            <a:off x="676275" y="1304760"/>
            <a:ext cx="3592904" cy="457200"/>
          </a:xfrm>
        </p:spPr>
        <p:txBody>
          <a:bodyPr anchor="ctr">
            <a:noAutofit/>
          </a:bodyPr>
          <a:lstStyle>
            <a:lvl1pPr marL="0" indent="0" algn="l">
              <a:spcBef>
                <a:spcPts val="750"/>
              </a:spcBef>
              <a:buNone/>
              <a:defRPr sz="2100">
                <a:solidFill>
                  <a:schemeClr val="tx1"/>
                </a:solidFill>
                <a:latin typeface="Poppins" panose="00000800000000000000" pitchFamily="2" charset="0"/>
                <a:cs typeface="Poppins" panose="00000800000000000000" pitchFamily="2" charset="0"/>
              </a:defRPr>
            </a:lvl1pPr>
          </a:lstStyle>
          <a:p>
            <a:pPr lvl="0"/>
            <a:r>
              <a:rPr lang="en-CA"/>
              <a:t>Subheading</a:t>
            </a:r>
          </a:p>
        </p:txBody>
      </p:sp>
      <p:sp>
        <p:nvSpPr>
          <p:cNvPr id="6" name="Text Placeholder 18">
            <a:extLst>
              <a:ext uri="{FF2B5EF4-FFF2-40B4-BE49-F238E27FC236}">
                <a16:creationId xmlns:a16="http://schemas.microsoft.com/office/drawing/2014/main" id="{05A4E086-A91E-4214-A0D5-FB70A36EC707}"/>
              </a:ext>
            </a:extLst>
          </p:cNvPr>
          <p:cNvSpPr>
            <a:spLocks noGrp="1"/>
          </p:cNvSpPr>
          <p:nvPr>
            <p:ph type="body" sz="quarter" idx="13" hasCustomPrompt="1"/>
          </p:nvPr>
        </p:nvSpPr>
        <p:spPr>
          <a:xfrm>
            <a:off x="4772026" y="1304760"/>
            <a:ext cx="3592904" cy="457200"/>
          </a:xfrm>
        </p:spPr>
        <p:txBody>
          <a:bodyPr anchor="ctr">
            <a:noAutofit/>
          </a:bodyPr>
          <a:lstStyle>
            <a:lvl1pPr marL="0" indent="0" algn="l">
              <a:buNone/>
              <a:defRPr sz="2100">
                <a:solidFill>
                  <a:schemeClr val="tx1"/>
                </a:solidFill>
                <a:latin typeface="Poppins" panose="00000800000000000000" pitchFamily="2" charset="0"/>
                <a:cs typeface="Poppins" panose="00000800000000000000" pitchFamily="2" charset="0"/>
              </a:defRPr>
            </a:lvl1pPr>
          </a:lstStyle>
          <a:p>
            <a:pPr lvl="0"/>
            <a:r>
              <a:rPr lang="en-CA"/>
              <a:t>Subheading</a:t>
            </a:r>
          </a:p>
        </p:txBody>
      </p:sp>
      <p:sp>
        <p:nvSpPr>
          <p:cNvPr id="8" name="Text Placeholder 18">
            <a:extLst>
              <a:ext uri="{FF2B5EF4-FFF2-40B4-BE49-F238E27FC236}">
                <a16:creationId xmlns:a16="http://schemas.microsoft.com/office/drawing/2014/main" id="{54BB28CC-97C6-4DE4-8CE5-7B7EC31AA437}"/>
              </a:ext>
            </a:extLst>
          </p:cNvPr>
          <p:cNvSpPr>
            <a:spLocks noGrp="1"/>
          </p:cNvSpPr>
          <p:nvPr>
            <p:ph type="body" sz="quarter" idx="14" hasCustomPrompt="1"/>
          </p:nvPr>
        </p:nvSpPr>
        <p:spPr>
          <a:xfrm>
            <a:off x="676275" y="1761960"/>
            <a:ext cx="3592904" cy="3086767"/>
          </a:xfrm>
        </p:spPr>
        <p:txBody>
          <a:bodyPr anchor="t">
            <a:noAutofit/>
          </a:bodyPr>
          <a:lstStyle>
            <a:lvl1pPr marL="0" indent="0" algn="l">
              <a:lnSpc>
                <a:spcPct val="110000"/>
              </a:lnSpc>
              <a:spcBef>
                <a:spcPts val="0"/>
              </a:spcBef>
              <a:spcAft>
                <a:spcPts val="300"/>
              </a:spcAft>
              <a:buNone/>
              <a:defRPr sz="1600" b="0">
                <a:solidFill>
                  <a:schemeClr val="tx1"/>
                </a:solidFill>
                <a:latin typeface="+mn-lt"/>
                <a:cs typeface="Poppins" panose="00000800000000000000" pitchFamily="2" charset="0"/>
              </a:defRPr>
            </a:lvl1pPr>
          </a:lstStyle>
          <a:p>
            <a:pPr lvl="0"/>
            <a:r>
              <a:rPr lang="en-CA"/>
              <a:t>Lorem ipsum</a:t>
            </a:r>
          </a:p>
        </p:txBody>
      </p:sp>
      <p:sp>
        <p:nvSpPr>
          <p:cNvPr id="10" name="Text Placeholder 18">
            <a:extLst>
              <a:ext uri="{FF2B5EF4-FFF2-40B4-BE49-F238E27FC236}">
                <a16:creationId xmlns:a16="http://schemas.microsoft.com/office/drawing/2014/main" id="{0D45E253-4E08-40C7-AB42-95329D725226}"/>
              </a:ext>
            </a:extLst>
          </p:cNvPr>
          <p:cNvSpPr>
            <a:spLocks noGrp="1"/>
          </p:cNvSpPr>
          <p:nvPr>
            <p:ph type="body" sz="quarter" idx="15" hasCustomPrompt="1"/>
          </p:nvPr>
        </p:nvSpPr>
        <p:spPr>
          <a:xfrm>
            <a:off x="4772025" y="1761960"/>
            <a:ext cx="3592904" cy="3086767"/>
          </a:xfrm>
        </p:spPr>
        <p:txBody>
          <a:bodyPr anchor="t">
            <a:noAutofit/>
          </a:bodyPr>
          <a:lstStyle>
            <a:lvl1pPr marL="0" indent="0" algn="l">
              <a:lnSpc>
                <a:spcPct val="110000"/>
              </a:lnSpc>
              <a:spcBef>
                <a:spcPts val="0"/>
              </a:spcBef>
              <a:spcAft>
                <a:spcPts val="300"/>
              </a:spcAft>
              <a:buNone/>
              <a:defRPr sz="1600" b="0">
                <a:solidFill>
                  <a:schemeClr val="tx1"/>
                </a:solidFill>
                <a:latin typeface="+mn-lt"/>
                <a:cs typeface="Poppins" panose="00000800000000000000" pitchFamily="2" charset="0"/>
              </a:defRPr>
            </a:lvl1pPr>
          </a:lstStyle>
          <a:p>
            <a:pPr lvl="0"/>
            <a:r>
              <a:rPr lang="en-CA"/>
              <a:t>Lorem ipsum</a:t>
            </a:r>
          </a:p>
        </p:txBody>
      </p:sp>
      <p:sp>
        <p:nvSpPr>
          <p:cNvPr id="12" name="Rectangle 11">
            <a:extLst>
              <a:ext uri="{FF2B5EF4-FFF2-40B4-BE49-F238E27FC236}">
                <a16:creationId xmlns:a16="http://schemas.microsoft.com/office/drawing/2014/main" id="{91DBB95B-1BCD-466F-A9CB-2EB82DC604CD}"/>
              </a:ext>
            </a:extLst>
          </p:cNvPr>
          <p:cNvSpPr/>
          <p:nvPr userDrawn="1"/>
        </p:nvSpPr>
        <p:spPr>
          <a:xfrm>
            <a:off x="1" y="-1"/>
            <a:ext cx="95693" cy="5143501"/>
          </a:xfrm>
          <a:prstGeom prst="rect">
            <a:avLst/>
          </a:prstGeom>
          <a:solidFill>
            <a:srgbClr val="F79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C3317446-457F-4682-8956-B939C18E6702}"/>
              </a:ext>
            </a:extLst>
          </p:cNvPr>
          <p:cNvSpPr txBox="1"/>
          <p:nvPr userDrawn="1"/>
        </p:nvSpPr>
        <p:spPr>
          <a:xfrm>
            <a:off x="147796" y="4908870"/>
            <a:ext cx="1785779" cy="230832"/>
          </a:xfrm>
          <a:prstGeom prst="rect">
            <a:avLst/>
          </a:prstGeom>
          <a:noFill/>
        </p:spPr>
        <p:txBody>
          <a:bodyPr wrap="square">
            <a:spAutoFit/>
          </a:bodyPr>
          <a:lstStyle/>
          <a:p>
            <a:pPr marL="0" marR="0" lvl="0" indent="0" rtl="0">
              <a:lnSpc>
                <a:spcPct val="100000"/>
              </a:lnSpc>
              <a:spcBef>
                <a:spcPts val="0"/>
              </a:spcBef>
              <a:spcAft>
                <a:spcPts val="0"/>
              </a:spcAft>
              <a:buClr>
                <a:srgbClr val="000000"/>
              </a:buClr>
              <a:buSzPts val="800"/>
              <a:buFont typeface="Arial"/>
              <a:buNone/>
            </a:pPr>
            <a:r>
              <a:rPr lang="en-US" sz="900" b="1">
                <a:solidFill>
                  <a:srgbClr val="FBB15E"/>
                </a:solidFill>
                <a:uFill>
                  <a:noFill/>
                </a:uFill>
                <a:latin typeface="Roboto" panose="02000000000000000000" pitchFamily="2" charset="0"/>
                <a:ea typeface="Roboto" panose="02000000000000000000" pitchFamily="2" charset="0"/>
                <a:cs typeface="Poppins Light" panose="00000400000000000000" pitchFamily="2" charset="0"/>
                <a:sym typeface="Nunito"/>
              </a:rPr>
              <a:t>analytics.cal-adapt.org/</a:t>
            </a:r>
            <a:endParaRPr lang="en-US" sz="1600" b="1" i="0" strike="noStrike" cap="none">
              <a:solidFill>
                <a:srgbClr val="FBB15E"/>
              </a:solidFill>
              <a:latin typeface="Roboto" panose="02000000000000000000" pitchFamily="2" charset="0"/>
              <a:ea typeface="Roboto" panose="02000000000000000000" pitchFamily="2" charset="0"/>
              <a:cs typeface="Poppins Light" panose="00000400000000000000" pitchFamily="2" charset="0"/>
              <a:sym typeface="Nunito"/>
            </a:endParaRPr>
          </a:p>
        </p:txBody>
      </p:sp>
    </p:spTree>
    <p:extLst>
      <p:ext uri="{BB962C8B-B14F-4D97-AF65-F5344CB8AC3E}">
        <p14:creationId xmlns:p14="http://schemas.microsoft.com/office/powerpoint/2010/main" val="32480689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_1">
  <p:cSld name="2_Content_1">
    <p:spTree>
      <p:nvGrpSpPr>
        <p:cNvPr id="1" name="Shape 66"/>
        <p:cNvGrpSpPr/>
        <p:nvPr/>
      </p:nvGrpSpPr>
      <p:grpSpPr>
        <a:xfrm>
          <a:off x="0" y="0"/>
          <a:ext cx="0" cy="0"/>
          <a:chOff x="0" y="0"/>
          <a:chExt cx="0" cy="0"/>
        </a:xfrm>
      </p:grpSpPr>
      <p:sp>
        <p:nvSpPr>
          <p:cNvPr id="67" name="Google Shape;67;p19"/>
          <p:cNvSpPr>
            <a:spLocks noGrp="1"/>
          </p:cNvSpPr>
          <p:nvPr>
            <p:ph type="pic" idx="2"/>
          </p:nvPr>
        </p:nvSpPr>
        <p:spPr>
          <a:xfrm>
            <a:off x="0" y="0"/>
            <a:ext cx="3638550" cy="5143500"/>
          </a:xfrm>
          <a:prstGeom prst="rect">
            <a:avLst/>
          </a:prstGeom>
          <a:solidFill>
            <a:srgbClr val="E0E0E0"/>
          </a:solidFill>
          <a:ln>
            <a:noFill/>
          </a:ln>
        </p:spPr>
      </p:sp>
    </p:spTree>
    <p:extLst>
      <p:ext uri="{BB962C8B-B14F-4D97-AF65-F5344CB8AC3E}">
        <p14:creationId xmlns:p14="http://schemas.microsoft.com/office/powerpoint/2010/main" val="3350775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117325"/>
            <a:ext cx="8345400" cy="4809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2200"/>
              <a:buFont typeface="Roboto Black"/>
              <a:buNone/>
              <a:defRPr b="0">
                <a:solidFill>
                  <a:srgbClr val="000000"/>
                </a:solidFill>
                <a:latin typeface="Roboto Black"/>
                <a:ea typeface="Roboto Black"/>
                <a:cs typeface="Roboto Black"/>
                <a:sym typeface="Roboto Black"/>
              </a:defRPr>
            </a:lvl1pPr>
            <a:lvl2pPr lvl="1" rtl="0">
              <a:spcBef>
                <a:spcPts val="0"/>
              </a:spcBef>
              <a:spcAft>
                <a:spcPts val="0"/>
              </a:spcAft>
              <a:buSzPts val="2200"/>
              <a:buFont typeface="Roboto"/>
              <a:buNone/>
              <a:defRPr sz="2200" b="1">
                <a:latin typeface="Roboto"/>
                <a:ea typeface="Roboto"/>
                <a:cs typeface="Roboto"/>
                <a:sym typeface="Roboto"/>
              </a:defRPr>
            </a:lvl2pPr>
            <a:lvl3pPr lvl="2" rtl="0">
              <a:spcBef>
                <a:spcPts val="0"/>
              </a:spcBef>
              <a:spcAft>
                <a:spcPts val="0"/>
              </a:spcAft>
              <a:buSzPts val="2200"/>
              <a:buFont typeface="Roboto"/>
              <a:buNone/>
              <a:defRPr sz="2200" b="1">
                <a:latin typeface="Roboto"/>
                <a:ea typeface="Roboto"/>
                <a:cs typeface="Roboto"/>
                <a:sym typeface="Roboto"/>
              </a:defRPr>
            </a:lvl3pPr>
            <a:lvl4pPr lvl="3" rtl="0">
              <a:spcBef>
                <a:spcPts val="0"/>
              </a:spcBef>
              <a:spcAft>
                <a:spcPts val="0"/>
              </a:spcAft>
              <a:buSzPts val="2200"/>
              <a:buFont typeface="Roboto"/>
              <a:buNone/>
              <a:defRPr sz="2200" b="1">
                <a:latin typeface="Roboto"/>
                <a:ea typeface="Roboto"/>
                <a:cs typeface="Roboto"/>
                <a:sym typeface="Roboto"/>
              </a:defRPr>
            </a:lvl4pPr>
            <a:lvl5pPr lvl="4" rtl="0">
              <a:spcBef>
                <a:spcPts val="0"/>
              </a:spcBef>
              <a:spcAft>
                <a:spcPts val="0"/>
              </a:spcAft>
              <a:buSzPts val="2200"/>
              <a:buFont typeface="Roboto"/>
              <a:buNone/>
              <a:defRPr sz="2200" b="1">
                <a:latin typeface="Roboto"/>
                <a:ea typeface="Roboto"/>
                <a:cs typeface="Roboto"/>
                <a:sym typeface="Roboto"/>
              </a:defRPr>
            </a:lvl5pPr>
            <a:lvl6pPr lvl="5" rtl="0">
              <a:spcBef>
                <a:spcPts val="0"/>
              </a:spcBef>
              <a:spcAft>
                <a:spcPts val="0"/>
              </a:spcAft>
              <a:buSzPts val="2200"/>
              <a:buFont typeface="Roboto"/>
              <a:buNone/>
              <a:defRPr sz="2200" b="1">
                <a:latin typeface="Roboto"/>
                <a:ea typeface="Roboto"/>
                <a:cs typeface="Roboto"/>
                <a:sym typeface="Roboto"/>
              </a:defRPr>
            </a:lvl6pPr>
            <a:lvl7pPr lvl="6" rtl="0">
              <a:spcBef>
                <a:spcPts val="0"/>
              </a:spcBef>
              <a:spcAft>
                <a:spcPts val="0"/>
              </a:spcAft>
              <a:buSzPts val="2200"/>
              <a:buFont typeface="Roboto"/>
              <a:buNone/>
              <a:defRPr sz="2200" b="1">
                <a:latin typeface="Roboto"/>
                <a:ea typeface="Roboto"/>
                <a:cs typeface="Roboto"/>
                <a:sym typeface="Roboto"/>
              </a:defRPr>
            </a:lvl7pPr>
            <a:lvl8pPr lvl="7" rtl="0">
              <a:spcBef>
                <a:spcPts val="0"/>
              </a:spcBef>
              <a:spcAft>
                <a:spcPts val="0"/>
              </a:spcAft>
              <a:buSzPts val="2200"/>
              <a:buFont typeface="Roboto"/>
              <a:buNone/>
              <a:defRPr sz="2200" b="1">
                <a:latin typeface="Roboto"/>
                <a:ea typeface="Roboto"/>
                <a:cs typeface="Roboto"/>
                <a:sym typeface="Roboto"/>
              </a:defRPr>
            </a:lvl8pPr>
            <a:lvl9pPr lvl="8" rtl="0">
              <a:spcBef>
                <a:spcPts val="0"/>
              </a:spcBef>
              <a:spcAft>
                <a:spcPts val="0"/>
              </a:spcAft>
              <a:buSzPts val="2200"/>
              <a:buFont typeface="Roboto"/>
              <a:buNone/>
              <a:defRPr sz="2200" b="1">
                <a:latin typeface="Roboto"/>
                <a:ea typeface="Roboto"/>
                <a:cs typeface="Roboto"/>
                <a:sym typeface="Roboto"/>
              </a:defRPr>
            </a:lvl9pPr>
          </a:lstStyle>
          <a:p>
            <a:endParaRPr/>
          </a:p>
        </p:txBody>
      </p:sp>
      <p:sp>
        <p:nvSpPr>
          <p:cNvPr id="63" name="Google Shape;63;p14"/>
          <p:cNvSpPr txBox="1">
            <a:spLocks noGrp="1"/>
          </p:cNvSpPr>
          <p:nvPr>
            <p:ph type="body" idx="1"/>
          </p:nvPr>
        </p:nvSpPr>
        <p:spPr>
          <a:xfrm>
            <a:off x="311700" y="845050"/>
            <a:ext cx="38064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pic>
        <p:nvPicPr>
          <p:cNvPr id="64" name="Google Shape;64;p14"/>
          <p:cNvPicPr preferRelativeResize="0"/>
          <p:nvPr/>
        </p:nvPicPr>
        <p:blipFill>
          <a:blip r:embed="rId2">
            <a:alphaModFix/>
          </a:blip>
          <a:stretch>
            <a:fillRect/>
          </a:stretch>
        </p:blipFill>
        <p:spPr>
          <a:xfrm>
            <a:off x="7372401" y="4662750"/>
            <a:ext cx="1555873" cy="385449"/>
          </a:xfrm>
          <a:prstGeom prst="rect">
            <a:avLst/>
          </a:prstGeom>
          <a:noFill/>
          <a:ln>
            <a:noFill/>
          </a:ln>
        </p:spPr>
      </p:pic>
      <p:pic>
        <p:nvPicPr>
          <p:cNvPr id="65" name="Google Shape;65;p14"/>
          <p:cNvPicPr preferRelativeResize="0"/>
          <p:nvPr/>
        </p:nvPicPr>
        <p:blipFill rotWithShape="1">
          <a:blip r:embed="rId3">
            <a:alphaModFix amt="50000"/>
          </a:blip>
          <a:srcRect l="7510" b="75913"/>
          <a:stretch/>
        </p:blipFill>
        <p:spPr>
          <a:xfrm>
            <a:off x="0" y="4662750"/>
            <a:ext cx="1816275" cy="48075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_2">
  <p:cSld name="2_Content_2">
    <p:spTree>
      <p:nvGrpSpPr>
        <p:cNvPr id="1" name="Shape 68"/>
        <p:cNvGrpSpPr/>
        <p:nvPr/>
      </p:nvGrpSpPr>
      <p:grpSpPr>
        <a:xfrm>
          <a:off x="0" y="0"/>
          <a:ext cx="0" cy="0"/>
          <a:chOff x="0" y="0"/>
          <a:chExt cx="0" cy="0"/>
        </a:xfrm>
      </p:grpSpPr>
      <p:sp>
        <p:nvSpPr>
          <p:cNvPr id="69" name="Google Shape;69;p20"/>
          <p:cNvSpPr>
            <a:spLocks noGrp="1"/>
          </p:cNvSpPr>
          <p:nvPr>
            <p:ph type="pic" idx="2"/>
          </p:nvPr>
        </p:nvSpPr>
        <p:spPr>
          <a:xfrm>
            <a:off x="1" y="1934158"/>
            <a:ext cx="5705475" cy="3209343"/>
          </a:xfrm>
          <a:prstGeom prst="rect">
            <a:avLst/>
          </a:prstGeom>
          <a:solidFill>
            <a:srgbClr val="E0E0E0"/>
          </a:solidFill>
          <a:ln>
            <a:noFill/>
          </a:ln>
        </p:spPr>
      </p:sp>
    </p:spTree>
    <p:extLst>
      <p:ext uri="{BB962C8B-B14F-4D97-AF65-F5344CB8AC3E}">
        <p14:creationId xmlns:p14="http://schemas.microsoft.com/office/powerpoint/2010/main" val="38014177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reaker_2">
  <p:cSld name="2_Breaker_2">
    <p:spTree>
      <p:nvGrpSpPr>
        <p:cNvPr id="1" name="Shape 109"/>
        <p:cNvGrpSpPr/>
        <p:nvPr/>
      </p:nvGrpSpPr>
      <p:grpSpPr>
        <a:xfrm>
          <a:off x="0" y="0"/>
          <a:ext cx="0" cy="0"/>
          <a:chOff x="0" y="0"/>
          <a:chExt cx="0" cy="0"/>
        </a:xfrm>
      </p:grpSpPr>
      <p:sp>
        <p:nvSpPr>
          <p:cNvPr id="110" name="Google Shape;110;p32"/>
          <p:cNvSpPr>
            <a:spLocks noGrp="1"/>
          </p:cNvSpPr>
          <p:nvPr>
            <p:ph type="pic" idx="2"/>
          </p:nvPr>
        </p:nvSpPr>
        <p:spPr>
          <a:xfrm>
            <a:off x="0" y="0"/>
            <a:ext cx="4572000" cy="5143500"/>
          </a:xfrm>
          <a:prstGeom prst="rect">
            <a:avLst/>
          </a:prstGeom>
          <a:solidFill>
            <a:srgbClr val="E0E0E0"/>
          </a:solidFill>
          <a:ln>
            <a:noFill/>
          </a:ln>
          <a:effectLst>
            <a:outerShdw blurRad="673100" dist="38100" dir="2700000" sx="104000" sy="104000" algn="tl" rotWithShape="0">
              <a:srgbClr val="000000">
                <a:alpha val="34901"/>
              </a:srgbClr>
            </a:outerShdw>
          </a:effectLst>
        </p:spPr>
      </p:sp>
    </p:spTree>
    <p:extLst>
      <p:ext uri="{BB962C8B-B14F-4D97-AF65-F5344CB8AC3E}">
        <p14:creationId xmlns:p14="http://schemas.microsoft.com/office/powerpoint/2010/main" val="37215418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097222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127136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089174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45EC-C6E4-506C-C7EE-54DBCF78A57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1D702CD-B8DB-FB1B-10D1-4B3E742D7CA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2611587-D827-3644-7CDC-B277768EEA91}"/>
              </a:ext>
            </a:extLst>
          </p:cNvPr>
          <p:cNvSpPr>
            <a:spLocks noGrp="1"/>
          </p:cNvSpPr>
          <p:nvPr>
            <p:ph type="dt" sz="half" idx="10"/>
          </p:nvPr>
        </p:nvSpPr>
        <p:spPr/>
        <p:txBody>
          <a:bodyPr/>
          <a:lstStyle/>
          <a:p>
            <a:fld id="{05075CB3-5A2E-B14F-A1A5-9CD2B1F006E2}" type="datetimeFigureOut">
              <a:rPr lang="en-US" smtClean="0"/>
              <a:t>8/3/24</a:t>
            </a:fld>
            <a:endParaRPr lang="en-US"/>
          </a:p>
        </p:txBody>
      </p:sp>
      <p:sp>
        <p:nvSpPr>
          <p:cNvPr id="5" name="Footer Placeholder 4">
            <a:extLst>
              <a:ext uri="{FF2B5EF4-FFF2-40B4-BE49-F238E27FC236}">
                <a16:creationId xmlns:a16="http://schemas.microsoft.com/office/drawing/2014/main" id="{180DC9F4-B89F-B109-AEC8-4D3F32D31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660A-B1AE-28B7-CF55-6F59AFDA8AC0}"/>
              </a:ext>
            </a:extLst>
          </p:cNvPr>
          <p:cNvSpPr>
            <a:spLocks noGrp="1"/>
          </p:cNvSpPr>
          <p:nvPr>
            <p:ph type="sldNum" sz="quarter" idx="12"/>
          </p:nvPr>
        </p:nvSpPr>
        <p:spPr/>
        <p:txBody>
          <a:bodyPr/>
          <a:lstStyle/>
          <a:p>
            <a:fld id="{4E44F067-3FFF-2743-8FB5-1F68C3445D9C}" type="slidenum">
              <a:rPr lang="en-US" smtClean="0"/>
              <a:t>‹#›</a:t>
            </a:fld>
            <a:endParaRPr lang="en-US"/>
          </a:p>
        </p:txBody>
      </p:sp>
    </p:spTree>
    <p:extLst>
      <p:ext uri="{BB962C8B-B14F-4D97-AF65-F5344CB8AC3E}">
        <p14:creationId xmlns:p14="http://schemas.microsoft.com/office/powerpoint/2010/main" val="3044004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3F05-8146-859A-246F-6796E63D37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1FF06B-827D-DCBD-DA04-14159046AF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A0C9E-F713-F0D3-F9B0-8EA6382235A5}"/>
              </a:ext>
            </a:extLst>
          </p:cNvPr>
          <p:cNvSpPr>
            <a:spLocks noGrp="1"/>
          </p:cNvSpPr>
          <p:nvPr>
            <p:ph type="dt" sz="half" idx="10"/>
          </p:nvPr>
        </p:nvSpPr>
        <p:spPr/>
        <p:txBody>
          <a:bodyPr/>
          <a:lstStyle/>
          <a:p>
            <a:fld id="{05075CB3-5A2E-B14F-A1A5-9CD2B1F006E2}" type="datetimeFigureOut">
              <a:rPr lang="en-US" smtClean="0"/>
              <a:t>8/3/24</a:t>
            </a:fld>
            <a:endParaRPr lang="en-US"/>
          </a:p>
        </p:txBody>
      </p:sp>
      <p:sp>
        <p:nvSpPr>
          <p:cNvPr id="5" name="Footer Placeholder 4">
            <a:extLst>
              <a:ext uri="{FF2B5EF4-FFF2-40B4-BE49-F238E27FC236}">
                <a16:creationId xmlns:a16="http://schemas.microsoft.com/office/drawing/2014/main" id="{8FE98ADB-63DF-97E5-CA15-4C53D7D97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396EA-658D-AB83-177D-282463D94090}"/>
              </a:ext>
            </a:extLst>
          </p:cNvPr>
          <p:cNvSpPr>
            <a:spLocks noGrp="1"/>
          </p:cNvSpPr>
          <p:nvPr>
            <p:ph type="sldNum" sz="quarter" idx="12"/>
          </p:nvPr>
        </p:nvSpPr>
        <p:spPr/>
        <p:txBody>
          <a:bodyPr/>
          <a:lstStyle/>
          <a:p>
            <a:fld id="{4E44F067-3FFF-2743-8FB5-1F68C3445D9C}" type="slidenum">
              <a:rPr lang="en-US" smtClean="0"/>
              <a:t>‹#›</a:t>
            </a:fld>
            <a:endParaRPr lang="en-US"/>
          </a:p>
        </p:txBody>
      </p:sp>
    </p:spTree>
    <p:extLst>
      <p:ext uri="{BB962C8B-B14F-4D97-AF65-F5344CB8AC3E}">
        <p14:creationId xmlns:p14="http://schemas.microsoft.com/office/powerpoint/2010/main" val="25960879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3B1B0-B2E0-569E-AC37-2E269435D609}"/>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332FBC3-9F46-D49E-2E8D-B1697EF37E7A}"/>
              </a:ext>
            </a:extLst>
          </p:cNvPr>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B15EC2-945F-5EA1-B418-5ECCBFA7A6A3}"/>
              </a:ext>
            </a:extLst>
          </p:cNvPr>
          <p:cNvSpPr>
            <a:spLocks noGrp="1"/>
          </p:cNvSpPr>
          <p:nvPr>
            <p:ph type="dt" sz="half" idx="10"/>
          </p:nvPr>
        </p:nvSpPr>
        <p:spPr/>
        <p:txBody>
          <a:bodyPr/>
          <a:lstStyle/>
          <a:p>
            <a:fld id="{05075CB3-5A2E-B14F-A1A5-9CD2B1F006E2}" type="datetimeFigureOut">
              <a:rPr lang="en-US" smtClean="0"/>
              <a:t>8/3/24</a:t>
            </a:fld>
            <a:endParaRPr lang="en-US"/>
          </a:p>
        </p:txBody>
      </p:sp>
      <p:sp>
        <p:nvSpPr>
          <p:cNvPr id="5" name="Footer Placeholder 4">
            <a:extLst>
              <a:ext uri="{FF2B5EF4-FFF2-40B4-BE49-F238E27FC236}">
                <a16:creationId xmlns:a16="http://schemas.microsoft.com/office/drawing/2014/main" id="{74AF6536-3F23-8C92-DEAB-5B2F5D6EC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A4671F-9A2E-C534-303B-424A8E6D12E2}"/>
              </a:ext>
            </a:extLst>
          </p:cNvPr>
          <p:cNvSpPr>
            <a:spLocks noGrp="1"/>
          </p:cNvSpPr>
          <p:nvPr>
            <p:ph type="sldNum" sz="quarter" idx="12"/>
          </p:nvPr>
        </p:nvSpPr>
        <p:spPr/>
        <p:txBody>
          <a:bodyPr/>
          <a:lstStyle/>
          <a:p>
            <a:fld id="{4E44F067-3FFF-2743-8FB5-1F68C3445D9C}" type="slidenum">
              <a:rPr lang="en-US" smtClean="0"/>
              <a:t>‹#›</a:t>
            </a:fld>
            <a:endParaRPr lang="en-US"/>
          </a:p>
        </p:txBody>
      </p:sp>
    </p:spTree>
    <p:extLst>
      <p:ext uri="{BB962C8B-B14F-4D97-AF65-F5344CB8AC3E}">
        <p14:creationId xmlns:p14="http://schemas.microsoft.com/office/powerpoint/2010/main" val="8378299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5F7E7-5D34-4CFE-4AA0-7EAE6E84C9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3D863A-B97A-E533-E084-11317A96E2E5}"/>
              </a:ext>
            </a:extLst>
          </p:cNvPr>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183E20-1C08-D149-74AF-5486F115945D}"/>
              </a:ext>
            </a:extLst>
          </p:cNvPr>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E70EE3-241C-DF80-5DD9-376DC2BB26EF}"/>
              </a:ext>
            </a:extLst>
          </p:cNvPr>
          <p:cNvSpPr>
            <a:spLocks noGrp="1"/>
          </p:cNvSpPr>
          <p:nvPr>
            <p:ph type="dt" sz="half" idx="10"/>
          </p:nvPr>
        </p:nvSpPr>
        <p:spPr/>
        <p:txBody>
          <a:bodyPr/>
          <a:lstStyle/>
          <a:p>
            <a:fld id="{05075CB3-5A2E-B14F-A1A5-9CD2B1F006E2}" type="datetimeFigureOut">
              <a:rPr lang="en-US" smtClean="0"/>
              <a:t>8/3/24</a:t>
            </a:fld>
            <a:endParaRPr lang="en-US"/>
          </a:p>
        </p:txBody>
      </p:sp>
      <p:sp>
        <p:nvSpPr>
          <p:cNvPr id="6" name="Footer Placeholder 5">
            <a:extLst>
              <a:ext uri="{FF2B5EF4-FFF2-40B4-BE49-F238E27FC236}">
                <a16:creationId xmlns:a16="http://schemas.microsoft.com/office/drawing/2014/main" id="{43B81D2C-F10D-893F-68CE-F1C4FE8A8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A6CF1-2849-02CA-489D-C3213EB1A009}"/>
              </a:ext>
            </a:extLst>
          </p:cNvPr>
          <p:cNvSpPr>
            <a:spLocks noGrp="1"/>
          </p:cNvSpPr>
          <p:nvPr>
            <p:ph type="sldNum" sz="quarter" idx="12"/>
          </p:nvPr>
        </p:nvSpPr>
        <p:spPr/>
        <p:txBody>
          <a:bodyPr/>
          <a:lstStyle/>
          <a:p>
            <a:fld id="{4E44F067-3FFF-2743-8FB5-1F68C3445D9C}" type="slidenum">
              <a:rPr lang="en-US" smtClean="0"/>
              <a:t>‹#›</a:t>
            </a:fld>
            <a:endParaRPr lang="en-US"/>
          </a:p>
        </p:txBody>
      </p:sp>
    </p:spTree>
    <p:extLst>
      <p:ext uri="{BB962C8B-B14F-4D97-AF65-F5344CB8AC3E}">
        <p14:creationId xmlns:p14="http://schemas.microsoft.com/office/powerpoint/2010/main" val="2483837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B44E-47BF-6B24-ADE8-C9A30BEA3BB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1C1F5B-BE6D-7364-64BA-1AB3E843B49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66899A0-8BE8-8EF6-BEA1-88D1873D4DF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C0873-F2CD-C5AF-3454-B09C6A022D3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99D9D3B-D3E0-A028-2ECE-C5A659C9E19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0E900D-D25E-42A6-7E25-C32A00A29B31}"/>
              </a:ext>
            </a:extLst>
          </p:cNvPr>
          <p:cNvSpPr>
            <a:spLocks noGrp="1"/>
          </p:cNvSpPr>
          <p:nvPr>
            <p:ph type="dt" sz="half" idx="10"/>
          </p:nvPr>
        </p:nvSpPr>
        <p:spPr/>
        <p:txBody>
          <a:bodyPr/>
          <a:lstStyle/>
          <a:p>
            <a:fld id="{05075CB3-5A2E-B14F-A1A5-9CD2B1F006E2}" type="datetimeFigureOut">
              <a:rPr lang="en-US" smtClean="0"/>
              <a:t>8/3/24</a:t>
            </a:fld>
            <a:endParaRPr lang="en-US"/>
          </a:p>
        </p:txBody>
      </p:sp>
      <p:sp>
        <p:nvSpPr>
          <p:cNvPr id="8" name="Footer Placeholder 7">
            <a:extLst>
              <a:ext uri="{FF2B5EF4-FFF2-40B4-BE49-F238E27FC236}">
                <a16:creationId xmlns:a16="http://schemas.microsoft.com/office/drawing/2014/main" id="{FD0735A6-D021-7E94-A6AE-554983A13C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0A8EF5-2CD5-5842-0679-1E4A39ACD5DE}"/>
              </a:ext>
            </a:extLst>
          </p:cNvPr>
          <p:cNvSpPr>
            <a:spLocks noGrp="1"/>
          </p:cNvSpPr>
          <p:nvPr>
            <p:ph type="sldNum" sz="quarter" idx="12"/>
          </p:nvPr>
        </p:nvSpPr>
        <p:spPr/>
        <p:txBody>
          <a:bodyPr/>
          <a:lstStyle/>
          <a:p>
            <a:fld id="{4E44F067-3FFF-2743-8FB5-1F68C3445D9C}" type="slidenum">
              <a:rPr lang="en-US" smtClean="0"/>
              <a:t>‹#›</a:t>
            </a:fld>
            <a:endParaRPr lang="en-US"/>
          </a:p>
        </p:txBody>
      </p:sp>
    </p:spTree>
    <p:extLst>
      <p:ext uri="{BB962C8B-B14F-4D97-AF65-F5344CB8AC3E}">
        <p14:creationId xmlns:p14="http://schemas.microsoft.com/office/powerpoint/2010/main" val="3818552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3"/>
        <p:cNvGrpSpPr/>
        <p:nvPr/>
      </p:nvGrpSpPr>
      <p:grpSpPr>
        <a:xfrm>
          <a:off x="0" y="0"/>
          <a:ext cx="0" cy="0"/>
          <a:chOff x="0" y="0"/>
          <a:chExt cx="0" cy="0"/>
        </a:xfrm>
      </p:grpSpPr>
      <p:sp>
        <p:nvSpPr>
          <p:cNvPr id="74" name="Google Shape;74;p1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12000"/>
              <a:buNone/>
              <a:defRPr sz="12000">
                <a:solidFill>
                  <a:srgbClr val="000000"/>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pic>
        <p:nvPicPr>
          <p:cNvPr id="75" name="Google Shape;75;p17"/>
          <p:cNvPicPr preferRelativeResize="0"/>
          <p:nvPr/>
        </p:nvPicPr>
        <p:blipFill>
          <a:blip r:embed="rId2">
            <a:alphaModFix/>
          </a:blip>
          <a:stretch>
            <a:fillRect/>
          </a:stretch>
        </p:blipFill>
        <p:spPr>
          <a:xfrm>
            <a:off x="7372401" y="4662750"/>
            <a:ext cx="1555873" cy="385449"/>
          </a:xfrm>
          <a:prstGeom prst="rect">
            <a:avLst/>
          </a:prstGeom>
          <a:noFill/>
          <a:ln>
            <a:noFill/>
          </a:ln>
        </p:spPr>
      </p:pic>
      <p:pic>
        <p:nvPicPr>
          <p:cNvPr id="76" name="Google Shape;76;p17"/>
          <p:cNvPicPr preferRelativeResize="0"/>
          <p:nvPr/>
        </p:nvPicPr>
        <p:blipFill rotWithShape="1">
          <a:blip r:embed="rId3">
            <a:alphaModFix amt="51000"/>
          </a:blip>
          <a:srcRect l="7510" b="75913"/>
          <a:stretch/>
        </p:blipFill>
        <p:spPr>
          <a:xfrm>
            <a:off x="0" y="4662750"/>
            <a:ext cx="1816275" cy="48075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722F1-A632-FB03-ED18-4017D93B2F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0AB5FD-D8B7-DB3C-0902-405A3AD7DCDE}"/>
              </a:ext>
            </a:extLst>
          </p:cNvPr>
          <p:cNvSpPr>
            <a:spLocks noGrp="1"/>
          </p:cNvSpPr>
          <p:nvPr>
            <p:ph type="dt" sz="half" idx="10"/>
          </p:nvPr>
        </p:nvSpPr>
        <p:spPr/>
        <p:txBody>
          <a:bodyPr/>
          <a:lstStyle/>
          <a:p>
            <a:fld id="{05075CB3-5A2E-B14F-A1A5-9CD2B1F006E2}" type="datetimeFigureOut">
              <a:rPr lang="en-US" smtClean="0"/>
              <a:t>8/3/24</a:t>
            </a:fld>
            <a:endParaRPr lang="en-US"/>
          </a:p>
        </p:txBody>
      </p:sp>
      <p:sp>
        <p:nvSpPr>
          <p:cNvPr id="4" name="Footer Placeholder 3">
            <a:extLst>
              <a:ext uri="{FF2B5EF4-FFF2-40B4-BE49-F238E27FC236}">
                <a16:creationId xmlns:a16="http://schemas.microsoft.com/office/drawing/2014/main" id="{1BBAB471-45FE-B50A-F73E-82EBA5565C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614BCB-525D-AF69-48AB-6D15679489B9}"/>
              </a:ext>
            </a:extLst>
          </p:cNvPr>
          <p:cNvSpPr>
            <a:spLocks noGrp="1"/>
          </p:cNvSpPr>
          <p:nvPr>
            <p:ph type="sldNum" sz="quarter" idx="12"/>
          </p:nvPr>
        </p:nvSpPr>
        <p:spPr/>
        <p:txBody>
          <a:bodyPr/>
          <a:lstStyle/>
          <a:p>
            <a:fld id="{4E44F067-3FFF-2743-8FB5-1F68C3445D9C}" type="slidenum">
              <a:rPr lang="en-US" smtClean="0"/>
              <a:t>‹#›</a:t>
            </a:fld>
            <a:endParaRPr lang="en-US"/>
          </a:p>
        </p:txBody>
      </p:sp>
    </p:spTree>
    <p:extLst>
      <p:ext uri="{BB962C8B-B14F-4D97-AF65-F5344CB8AC3E}">
        <p14:creationId xmlns:p14="http://schemas.microsoft.com/office/powerpoint/2010/main" val="7250315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0BFB51-7232-E0E4-F14E-D6C3510C3A75}"/>
              </a:ext>
            </a:extLst>
          </p:cNvPr>
          <p:cNvSpPr>
            <a:spLocks noGrp="1"/>
          </p:cNvSpPr>
          <p:nvPr>
            <p:ph type="dt" sz="half" idx="10"/>
          </p:nvPr>
        </p:nvSpPr>
        <p:spPr/>
        <p:txBody>
          <a:bodyPr/>
          <a:lstStyle/>
          <a:p>
            <a:fld id="{05075CB3-5A2E-B14F-A1A5-9CD2B1F006E2}" type="datetimeFigureOut">
              <a:rPr lang="en-US" smtClean="0"/>
              <a:t>8/3/24</a:t>
            </a:fld>
            <a:endParaRPr lang="en-US"/>
          </a:p>
        </p:txBody>
      </p:sp>
      <p:sp>
        <p:nvSpPr>
          <p:cNvPr id="3" name="Footer Placeholder 2">
            <a:extLst>
              <a:ext uri="{FF2B5EF4-FFF2-40B4-BE49-F238E27FC236}">
                <a16:creationId xmlns:a16="http://schemas.microsoft.com/office/drawing/2014/main" id="{6BC5CAC2-3BD9-4B1A-2F46-686CA0A750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E0CC9A-4766-EC8D-DEA0-478D0759F940}"/>
              </a:ext>
            </a:extLst>
          </p:cNvPr>
          <p:cNvSpPr>
            <a:spLocks noGrp="1"/>
          </p:cNvSpPr>
          <p:nvPr>
            <p:ph type="sldNum" sz="quarter" idx="12"/>
          </p:nvPr>
        </p:nvSpPr>
        <p:spPr/>
        <p:txBody>
          <a:bodyPr/>
          <a:lstStyle/>
          <a:p>
            <a:fld id="{4E44F067-3FFF-2743-8FB5-1F68C3445D9C}" type="slidenum">
              <a:rPr lang="en-US" smtClean="0"/>
              <a:t>‹#›</a:t>
            </a:fld>
            <a:endParaRPr lang="en-US"/>
          </a:p>
        </p:txBody>
      </p:sp>
    </p:spTree>
    <p:extLst>
      <p:ext uri="{BB962C8B-B14F-4D97-AF65-F5344CB8AC3E}">
        <p14:creationId xmlns:p14="http://schemas.microsoft.com/office/powerpoint/2010/main" val="3425258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020D3-F11E-83AE-4BD8-4520FA35197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6BC03E-3B2E-93BA-FA9C-8C22C960F78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12102D-0DB0-F80A-59F1-7DE0FC34A43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9BCFCAE-2E0F-AC11-378F-5E31C2124E1A}"/>
              </a:ext>
            </a:extLst>
          </p:cNvPr>
          <p:cNvSpPr>
            <a:spLocks noGrp="1"/>
          </p:cNvSpPr>
          <p:nvPr>
            <p:ph type="dt" sz="half" idx="10"/>
          </p:nvPr>
        </p:nvSpPr>
        <p:spPr/>
        <p:txBody>
          <a:bodyPr/>
          <a:lstStyle/>
          <a:p>
            <a:fld id="{05075CB3-5A2E-B14F-A1A5-9CD2B1F006E2}" type="datetimeFigureOut">
              <a:rPr lang="en-US" smtClean="0"/>
              <a:t>8/3/24</a:t>
            </a:fld>
            <a:endParaRPr lang="en-US"/>
          </a:p>
        </p:txBody>
      </p:sp>
      <p:sp>
        <p:nvSpPr>
          <p:cNvPr id="6" name="Footer Placeholder 5">
            <a:extLst>
              <a:ext uri="{FF2B5EF4-FFF2-40B4-BE49-F238E27FC236}">
                <a16:creationId xmlns:a16="http://schemas.microsoft.com/office/drawing/2014/main" id="{455F0F4F-94CD-D359-D2E3-257B5FE86A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476B32-DC03-116E-7860-052563C20816}"/>
              </a:ext>
            </a:extLst>
          </p:cNvPr>
          <p:cNvSpPr>
            <a:spLocks noGrp="1"/>
          </p:cNvSpPr>
          <p:nvPr>
            <p:ph type="sldNum" sz="quarter" idx="12"/>
          </p:nvPr>
        </p:nvSpPr>
        <p:spPr/>
        <p:txBody>
          <a:bodyPr/>
          <a:lstStyle/>
          <a:p>
            <a:fld id="{4E44F067-3FFF-2743-8FB5-1F68C3445D9C}" type="slidenum">
              <a:rPr lang="en-US" smtClean="0"/>
              <a:t>‹#›</a:t>
            </a:fld>
            <a:endParaRPr lang="en-US"/>
          </a:p>
        </p:txBody>
      </p:sp>
    </p:spTree>
    <p:extLst>
      <p:ext uri="{BB962C8B-B14F-4D97-AF65-F5344CB8AC3E}">
        <p14:creationId xmlns:p14="http://schemas.microsoft.com/office/powerpoint/2010/main" val="39163743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1977F-BE56-90D5-ABA9-057CB00F7EC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75A40B-E3D5-A788-E0D2-C7DB6967270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5347CC1-C911-99C0-C1DB-CDD3ACA4B5D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EF95D87-B66B-0B8B-C47B-D99F5FED2A27}"/>
              </a:ext>
            </a:extLst>
          </p:cNvPr>
          <p:cNvSpPr>
            <a:spLocks noGrp="1"/>
          </p:cNvSpPr>
          <p:nvPr>
            <p:ph type="dt" sz="half" idx="10"/>
          </p:nvPr>
        </p:nvSpPr>
        <p:spPr/>
        <p:txBody>
          <a:bodyPr/>
          <a:lstStyle/>
          <a:p>
            <a:fld id="{05075CB3-5A2E-B14F-A1A5-9CD2B1F006E2}" type="datetimeFigureOut">
              <a:rPr lang="en-US" smtClean="0"/>
              <a:t>8/3/24</a:t>
            </a:fld>
            <a:endParaRPr lang="en-US"/>
          </a:p>
        </p:txBody>
      </p:sp>
      <p:sp>
        <p:nvSpPr>
          <p:cNvPr id="6" name="Footer Placeholder 5">
            <a:extLst>
              <a:ext uri="{FF2B5EF4-FFF2-40B4-BE49-F238E27FC236}">
                <a16:creationId xmlns:a16="http://schemas.microsoft.com/office/drawing/2014/main" id="{9A8EBD18-2CBC-82D8-2C0C-45D9CD2C46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605A5-B70F-9CBC-D170-DD6519C03F0A}"/>
              </a:ext>
            </a:extLst>
          </p:cNvPr>
          <p:cNvSpPr>
            <a:spLocks noGrp="1"/>
          </p:cNvSpPr>
          <p:nvPr>
            <p:ph type="sldNum" sz="quarter" idx="12"/>
          </p:nvPr>
        </p:nvSpPr>
        <p:spPr/>
        <p:txBody>
          <a:bodyPr/>
          <a:lstStyle/>
          <a:p>
            <a:fld id="{4E44F067-3FFF-2743-8FB5-1F68C3445D9C}" type="slidenum">
              <a:rPr lang="en-US" smtClean="0"/>
              <a:t>‹#›</a:t>
            </a:fld>
            <a:endParaRPr lang="en-US"/>
          </a:p>
        </p:txBody>
      </p:sp>
    </p:spTree>
    <p:extLst>
      <p:ext uri="{BB962C8B-B14F-4D97-AF65-F5344CB8AC3E}">
        <p14:creationId xmlns:p14="http://schemas.microsoft.com/office/powerpoint/2010/main" val="13987269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C88B8-3BFA-1BCA-29C6-4E1269FE97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12A152-7548-C323-71C3-971B9266F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B440B9-D582-ED46-60AD-E1B71F3E0E81}"/>
              </a:ext>
            </a:extLst>
          </p:cNvPr>
          <p:cNvSpPr>
            <a:spLocks noGrp="1"/>
          </p:cNvSpPr>
          <p:nvPr>
            <p:ph type="dt" sz="half" idx="10"/>
          </p:nvPr>
        </p:nvSpPr>
        <p:spPr/>
        <p:txBody>
          <a:bodyPr/>
          <a:lstStyle/>
          <a:p>
            <a:fld id="{05075CB3-5A2E-B14F-A1A5-9CD2B1F006E2}" type="datetimeFigureOut">
              <a:rPr lang="en-US" smtClean="0"/>
              <a:t>8/3/24</a:t>
            </a:fld>
            <a:endParaRPr lang="en-US"/>
          </a:p>
        </p:txBody>
      </p:sp>
      <p:sp>
        <p:nvSpPr>
          <p:cNvPr id="5" name="Footer Placeholder 4">
            <a:extLst>
              <a:ext uri="{FF2B5EF4-FFF2-40B4-BE49-F238E27FC236}">
                <a16:creationId xmlns:a16="http://schemas.microsoft.com/office/drawing/2014/main" id="{5604B967-6682-0196-B709-B5964B80C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63F35-3C29-52D6-5992-1EBD247B0C0A}"/>
              </a:ext>
            </a:extLst>
          </p:cNvPr>
          <p:cNvSpPr>
            <a:spLocks noGrp="1"/>
          </p:cNvSpPr>
          <p:nvPr>
            <p:ph type="sldNum" sz="quarter" idx="12"/>
          </p:nvPr>
        </p:nvSpPr>
        <p:spPr/>
        <p:txBody>
          <a:bodyPr/>
          <a:lstStyle/>
          <a:p>
            <a:fld id="{4E44F067-3FFF-2743-8FB5-1F68C3445D9C}" type="slidenum">
              <a:rPr lang="en-US" smtClean="0"/>
              <a:t>‹#›</a:t>
            </a:fld>
            <a:endParaRPr lang="en-US"/>
          </a:p>
        </p:txBody>
      </p:sp>
    </p:spTree>
    <p:extLst>
      <p:ext uri="{BB962C8B-B14F-4D97-AF65-F5344CB8AC3E}">
        <p14:creationId xmlns:p14="http://schemas.microsoft.com/office/powerpoint/2010/main" val="34532237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6C74AF-C0DB-27C0-6829-E59EE2828527}"/>
              </a:ext>
            </a:extLst>
          </p:cNvPr>
          <p:cNvSpPr>
            <a:spLocks noGrp="1"/>
          </p:cNvSpPr>
          <p:nvPr>
            <p:ph type="title" orient="vert"/>
          </p:nvPr>
        </p:nvSpPr>
        <p:spPr>
          <a:xfrm>
            <a:off x="6543675" y="273843"/>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800725-1D06-61F3-E24A-4D94ADCCB27C}"/>
              </a:ext>
            </a:extLst>
          </p:cNvPr>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7763A-40BC-458A-CC66-E4365899B03D}"/>
              </a:ext>
            </a:extLst>
          </p:cNvPr>
          <p:cNvSpPr>
            <a:spLocks noGrp="1"/>
          </p:cNvSpPr>
          <p:nvPr>
            <p:ph type="dt" sz="half" idx="10"/>
          </p:nvPr>
        </p:nvSpPr>
        <p:spPr/>
        <p:txBody>
          <a:bodyPr/>
          <a:lstStyle/>
          <a:p>
            <a:fld id="{05075CB3-5A2E-B14F-A1A5-9CD2B1F006E2}" type="datetimeFigureOut">
              <a:rPr lang="en-US" smtClean="0"/>
              <a:t>8/3/24</a:t>
            </a:fld>
            <a:endParaRPr lang="en-US"/>
          </a:p>
        </p:txBody>
      </p:sp>
      <p:sp>
        <p:nvSpPr>
          <p:cNvPr id="5" name="Footer Placeholder 4">
            <a:extLst>
              <a:ext uri="{FF2B5EF4-FFF2-40B4-BE49-F238E27FC236}">
                <a16:creationId xmlns:a16="http://schemas.microsoft.com/office/drawing/2014/main" id="{5ED32F75-056A-A728-127F-9983E9D273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B00F53-DB14-6797-0DC9-27689418E541}"/>
              </a:ext>
            </a:extLst>
          </p:cNvPr>
          <p:cNvSpPr>
            <a:spLocks noGrp="1"/>
          </p:cNvSpPr>
          <p:nvPr>
            <p:ph type="sldNum" sz="quarter" idx="12"/>
          </p:nvPr>
        </p:nvSpPr>
        <p:spPr/>
        <p:txBody>
          <a:bodyPr/>
          <a:lstStyle/>
          <a:p>
            <a:fld id="{4E44F067-3FFF-2743-8FB5-1F68C3445D9C}" type="slidenum">
              <a:rPr lang="en-US" smtClean="0"/>
              <a:t>‹#›</a:t>
            </a:fld>
            <a:endParaRPr lang="en-US"/>
          </a:p>
        </p:txBody>
      </p:sp>
    </p:spTree>
    <p:extLst>
      <p:ext uri="{BB962C8B-B14F-4D97-AF65-F5344CB8AC3E}">
        <p14:creationId xmlns:p14="http://schemas.microsoft.com/office/powerpoint/2010/main" val="23720218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F6881B-7FBE-4537-94B1-FFAB27B04623}" type="datetimeFigureOut">
              <a:rPr lang="en-US" smtClean="0"/>
              <a:t>8/3/24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838B2-1393-47E8-A46B-950B99A4A5C0}" type="slidenum">
              <a:rPr lang="en-US" smtClean="0"/>
              <a:t>‹#›</a:t>
            </a:fld>
            <a:endParaRPr lang="en-US"/>
          </a:p>
        </p:txBody>
      </p:sp>
    </p:spTree>
    <p:extLst>
      <p:ext uri="{BB962C8B-B14F-4D97-AF65-F5344CB8AC3E}">
        <p14:creationId xmlns:p14="http://schemas.microsoft.com/office/powerpoint/2010/main" val="12263815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F6881B-7FBE-4537-94B1-FFAB27B04623}" type="datetimeFigureOut">
              <a:rPr lang="en-US" smtClean="0"/>
              <a:t>8/3/24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838B2-1393-47E8-A46B-950B99A4A5C0}" type="slidenum">
              <a:rPr lang="en-US" smtClean="0"/>
              <a:t>‹#›</a:t>
            </a:fld>
            <a:endParaRPr lang="en-US"/>
          </a:p>
        </p:txBody>
      </p:sp>
    </p:spTree>
    <p:extLst>
      <p:ext uri="{BB962C8B-B14F-4D97-AF65-F5344CB8AC3E}">
        <p14:creationId xmlns:p14="http://schemas.microsoft.com/office/powerpoint/2010/main" val="21675060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F6881B-7FBE-4537-94B1-FFAB27B04623}" type="datetimeFigureOut">
              <a:rPr lang="en-US" smtClean="0"/>
              <a:t>8/3/24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838B2-1393-47E8-A46B-950B99A4A5C0}" type="slidenum">
              <a:rPr lang="en-US" smtClean="0"/>
              <a:t>‹#›</a:t>
            </a:fld>
            <a:endParaRPr lang="en-US"/>
          </a:p>
        </p:txBody>
      </p:sp>
    </p:spTree>
    <p:extLst>
      <p:ext uri="{BB962C8B-B14F-4D97-AF65-F5344CB8AC3E}">
        <p14:creationId xmlns:p14="http://schemas.microsoft.com/office/powerpoint/2010/main" val="21171432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F6881B-7FBE-4537-94B1-FFAB27B04623}" type="datetimeFigureOut">
              <a:rPr lang="en-US" smtClean="0"/>
              <a:t>8/3/24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E838B2-1393-47E8-A46B-950B99A4A5C0}" type="slidenum">
              <a:rPr lang="en-US" smtClean="0"/>
              <a:t>‹#›</a:t>
            </a:fld>
            <a:endParaRPr lang="en-US"/>
          </a:p>
        </p:txBody>
      </p:sp>
    </p:spTree>
    <p:extLst>
      <p:ext uri="{BB962C8B-B14F-4D97-AF65-F5344CB8AC3E}">
        <p14:creationId xmlns:p14="http://schemas.microsoft.com/office/powerpoint/2010/main" val="376198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erkeley Lab ">
  <p:cSld name="lab of future">
    <p:spTree>
      <p:nvGrpSpPr>
        <p:cNvPr id="1" name="Shape 79"/>
        <p:cNvGrpSpPr/>
        <p:nvPr/>
      </p:nvGrpSpPr>
      <p:grpSpPr>
        <a:xfrm>
          <a:off x="0" y="0"/>
          <a:ext cx="0" cy="0"/>
          <a:chOff x="0" y="0"/>
          <a:chExt cx="0" cy="0"/>
        </a:xfrm>
      </p:grpSpPr>
      <p:pic>
        <p:nvPicPr>
          <p:cNvPr id="80" name="Google Shape;80;p19"/>
          <p:cNvPicPr preferRelativeResize="0"/>
          <p:nvPr/>
        </p:nvPicPr>
        <p:blipFill>
          <a:blip r:embed="rId2">
            <a:alphaModFix/>
          </a:blip>
          <a:stretch>
            <a:fillRect/>
          </a:stretch>
        </p:blipFill>
        <p:spPr>
          <a:xfrm>
            <a:off x="232350" y="4555175"/>
            <a:ext cx="2443724" cy="43595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F6881B-7FBE-4537-94B1-FFAB27B04623}" type="datetimeFigureOut">
              <a:rPr lang="en-US" smtClean="0"/>
              <a:t>8/3/24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E838B2-1393-47E8-A46B-950B99A4A5C0}" type="slidenum">
              <a:rPr lang="en-US" smtClean="0"/>
              <a:t>‹#›</a:t>
            </a:fld>
            <a:endParaRPr lang="en-US"/>
          </a:p>
        </p:txBody>
      </p:sp>
    </p:spTree>
    <p:extLst>
      <p:ext uri="{BB962C8B-B14F-4D97-AF65-F5344CB8AC3E}">
        <p14:creationId xmlns:p14="http://schemas.microsoft.com/office/powerpoint/2010/main" val="25629830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F6881B-7FBE-4537-94B1-FFAB27B04623}" type="datetimeFigureOut">
              <a:rPr lang="en-US" smtClean="0"/>
              <a:t>8/3/24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E838B2-1393-47E8-A46B-950B99A4A5C0}" type="slidenum">
              <a:rPr lang="en-US" smtClean="0"/>
              <a:t>‹#›</a:t>
            </a:fld>
            <a:endParaRPr lang="en-US"/>
          </a:p>
        </p:txBody>
      </p:sp>
    </p:spTree>
    <p:extLst>
      <p:ext uri="{BB962C8B-B14F-4D97-AF65-F5344CB8AC3E}">
        <p14:creationId xmlns:p14="http://schemas.microsoft.com/office/powerpoint/2010/main" val="19562386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F6881B-7FBE-4537-94B1-FFAB27B04623}" type="datetimeFigureOut">
              <a:rPr lang="en-US" smtClean="0"/>
              <a:t>8/3/24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E838B2-1393-47E8-A46B-950B99A4A5C0}" type="slidenum">
              <a:rPr lang="en-US" smtClean="0"/>
              <a:t>‹#›</a:t>
            </a:fld>
            <a:endParaRPr lang="en-US"/>
          </a:p>
        </p:txBody>
      </p:sp>
    </p:spTree>
    <p:extLst>
      <p:ext uri="{BB962C8B-B14F-4D97-AF65-F5344CB8AC3E}">
        <p14:creationId xmlns:p14="http://schemas.microsoft.com/office/powerpoint/2010/main" val="3704053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1F6881B-7FBE-4537-94B1-FFAB27B04623}" type="datetimeFigureOut">
              <a:rPr lang="en-US" smtClean="0"/>
              <a:t>8/3/24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E838B2-1393-47E8-A46B-950B99A4A5C0}" type="slidenum">
              <a:rPr lang="en-US" smtClean="0"/>
              <a:t>‹#›</a:t>
            </a:fld>
            <a:endParaRPr lang="en-US"/>
          </a:p>
        </p:txBody>
      </p:sp>
    </p:spTree>
    <p:extLst>
      <p:ext uri="{BB962C8B-B14F-4D97-AF65-F5344CB8AC3E}">
        <p14:creationId xmlns:p14="http://schemas.microsoft.com/office/powerpoint/2010/main" val="20220089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1F6881B-7FBE-4537-94B1-FFAB27B04623}" type="datetimeFigureOut">
              <a:rPr lang="en-US" smtClean="0"/>
              <a:t>8/3/24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E838B2-1393-47E8-A46B-950B99A4A5C0}" type="slidenum">
              <a:rPr lang="en-US" smtClean="0"/>
              <a:t>‹#›</a:t>
            </a:fld>
            <a:endParaRPr lang="en-US"/>
          </a:p>
        </p:txBody>
      </p:sp>
    </p:spTree>
    <p:extLst>
      <p:ext uri="{BB962C8B-B14F-4D97-AF65-F5344CB8AC3E}">
        <p14:creationId xmlns:p14="http://schemas.microsoft.com/office/powerpoint/2010/main" val="33643886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F6881B-7FBE-4537-94B1-FFAB27B04623}" type="datetimeFigureOut">
              <a:rPr lang="en-US" smtClean="0"/>
              <a:t>8/3/24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838B2-1393-47E8-A46B-950B99A4A5C0}" type="slidenum">
              <a:rPr lang="en-US" smtClean="0"/>
              <a:t>‹#›</a:t>
            </a:fld>
            <a:endParaRPr lang="en-US"/>
          </a:p>
        </p:txBody>
      </p:sp>
    </p:spTree>
    <p:extLst>
      <p:ext uri="{BB962C8B-B14F-4D97-AF65-F5344CB8AC3E}">
        <p14:creationId xmlns:p14="http://schemas.microsoft.com/office/powerpoint/2010/main" val="34908844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F6881B-7FBE-4537-94B1-FFAB27B04623}" type="datetimeFigureOut">
              <a:rPr lang="en-US" smtClean="0"/>
              <a:t>8/3/24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838B2-1393-47E8-A46B-950B99A4A5C0}" type="slidenum">
              <a:rPr lang="en-US" smtClean="0"/>
              <a:t>‹#›</a:t>
            </a:fld>
            <a:endParaRPr lang="en-US"/>
          </a:p>
        </p:txBody>
      </p:sp>
    </p:spTree>
    <p:extLst>
      <p:ext uri="{BB962C8B-B14F-4D97-AF65-F5344CB8AC3E}">
        <p14:creationId xmlns:p14="http://schemas.microsoft.com/office/powerpoint/2010/main" val="577528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429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ormal">
  <p:cSld name="normal">
    <p:spTree>
      <p:nvGrpSpPr>
        <p:cNvPr id="1" name="Shape 81"/>
        <p:cNvGrpSpPr/>
        <p:nvPr/>
      </p:nvGrpSpPr>
      <p:grpSpPr>
        <a:xfrm>
          <a:off x="0" y="0"/>
          <a:ext cx="0" cy="0"/>
          <a:chOff x="0" y="0"/>
          <a:chExt cx="0" cy="0"/>
        </a:xfrm>
      </p:grpSpPr>
      <p:sp>
        <p:nvSpPr>
          <p:cNvPr id="82" name="Google Shape;82;p20"/>
          <p:cNvSpPr/>
          <p:nvPr/>
        </p:nvSpPr>
        <p:spPr>
          <a:xfrm>
            <a:off x="-9075" y="-9075"/>
            <a:ext cx="9153000" cy="1161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theme" Target="../theme/theme2.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3.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4.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6550"/>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200"/>
              <a:buFont typeface="Roboto"/>
              <a:buNone/>
              <a:defRPr sz="2200" b="1">
                <a:solidFill>
                  <a:srgbClr val="FFFFFF"/>
                </a:solidFill>
                <a:latin typeface="Roboto"/>
                <a:ea typeface="Roboto"/>
                <a:cs typeface="Roboto"/>
                <a:sym typeface="Roboto"/>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Roboto Medium"/>
              <a:buChar char="●"/>
              <a:defRPr sz="1800">
                <a:latin typeface="Roboto Medium"/>
                <a:ea typeface="Roboto Medium"/>
                <a:cs typeface="Roboto Medium"/>
                <a:sym typeface="Roboto Medium"/>
              </a:defRPr>
            </a:lvl1pPr>
            <a:lvl2pPr marL="914400" lvl="1" indent="-317500" rtl="0">
              <a:lnSpc>
                <a:spcPct val="115000"/>
              </a:lnSpc>
              <a:spcBef>
                <a:spcPts val="1600"/>
              </a:spcBef>
              <a:spcAft>
                <a:spcPts val="0"/>
              </a:spcAft>
              <a:buSzPts val="1400"/>
              <a:buFont typeface="Roboto"/>
              <a:buChar char="○"/>
              <a:defRPr>
                <a:latin typeface="Roboto"/>
                <a:ea typeface="Roboto"/>
                <a:cs typeface="Roboto"/>
                <a:sym typeface="Roboto"/>
              </a:defRPr>
            </a:lvl2pPr>
            <a:lvl3pPr marL="1371600" lvl="2" indent="-317500" rtl="0">
              <a:lnSpc>
                <a:spcPct val="115000"/>
              </a:lnSpc>
              <a:spcBef>
                <a:spcPts val="1600"/>
              </a:spcBef>
              <a:spcAft>
                <a:spcPts val="0"/>
              </a:spcAft>
              <a:buClr>
                <a:srgbClr val="666666"/>
              </a:buClr>
              <a:buSzPts val="1400"/>
              <a:buFont typeface="Roboto"/>
              <a:buChar char="■"/>
              <a:defRPr i="1">
                <a:solidFill>
                  <a:srgbClr val="666666"/>
                </a:solidFill>
                <a:latin typeface="Roboto"/>
                <a:ea typeface="Roboto"/>
                <a:cs typeface="Roboto"/>
                <a:sym typeface="Roboto"/>
              </a:defRPr>
            </a:lvl3pPr>
            <a:lvl4pPr marL="1828800" lvl="3"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6" r:id="rId3"/>
    <p:sldLayoutId id="2147483658" r:id="rId4"/>
    <p:sldLayoutId id="2147483659" r:id="rId5"/>
    <p:sldLayoutId id="2147483660" r:id="rId6"/>
    <p:sldLayoutId id="2147483663" r:id="rId7"/>
    <p:sldLayoutId id="2147483665" r:id="rId8"/>
    <p:sldLayoutId id="2147483666" r:id="rId9"/>
  </p:sldLayoutIdLst>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E9886DC-550B-474B-9F2D-AF20EBED4459}" type="datetimeFigureOut">
              <a:rPr lang="en-CA" smtClean="0"/>
              <a:t>2024-08-03</a:t>
            </a:fld>
            <a:endParaRPr lang="en-CA"/>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9F63E5-D0DB-42DF-96B6-B4F62780C3B9}" type="slidenum">
              <a:rPr lang="en-CA" smtClean="0"/>
              <a:t>‹#›</a:t>
            </a:fld>
            <a:endParaRPr lang="en-CA"/>
          </a:p>
        </p:txBody>
      </p:sp>
    </p:spTree>
    <p:extLst>
      <p:ext uri="{BB962C8B-B14F-4D97-AF65-F5344CB8AC3E}">
        <p14:creationId xmlns:p14="http://schemas.microsoft.com/office/powerpoint/2010/main" val="117676230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3" r:id="rId42"/>
    <p:sldLayoutId id="2147483724" r:id="rId43"/>
    <p:sldLayoutId id="2147483725" r:id="rId44"/>
    <p:sldLayoutId id="2147483726" r:id="rId45"/>
    <p:sldLayoutId id="2147483727" r:id="rId46"/>
    <p:sldLayoutId id="2147483728" r:id="rId47"/>
    <p:sldLayoutId id="2147483729" r:id="rId48"/>
    <p:sldLayoutId id="2147483730" r:id="rId49"/>
    <p:sldLayoutId id="2147483731" r:id="rId50"/>
    <p:sldLayoutId id="2147483732" r:id="rId51"/>
    <p:sldLayoutId id="2147483733" r:id="rId52"/>
    <p:sldLayoutId id="2147483734" r:id="rId53"/>
    <p:sldLayoutId id="2147483735" r:id="rId54"/>
    <p:sldLayoutId id="2147483736" r:id="rId55"/>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2E5FEE-6FBF-499A-737F-02F5C600F0F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3F1FD7-4D31-7197-18EC-E2809B25C73F}"/>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6398B4-D10D-559B-8FFA-3C5A89B874E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05075CB3-5A2E-B14F-A1A5-9CD2B1F006E2}" type="datetimeFigureOut">
              <a:rPr lang="en-US" smtClean="0"/>
              <a:t>8/3/24</a:t>
            </a:fld>
            <a:endParaRPr lang="en-US"/>
          </a:p>
        </p:txBody>
      </p:sp>
      <p:sp>
        <p:nvSpPr>
          <p:cNvPr id="5" name="Footer Placeholder 4">
            <a:extLst>
              <a:ext uri="{FF2B5EF4-FFF2-40B4-BE49-F238E27FC236}">
                <a16:creationId xmlns:a16="http://schemas.microsoft.com/office/drawing/2014/main" id="{A981A204-9E0F-A66C-09CD-0217464B638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0973D56-2585-D1B6-AAAD-BF93530B806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4E44F067-3FFF-2743-8FB5-1F68C3445D9C}" type="slidenum">
              <a:rPr lang="en-US" smtClean="0"/>
              <a:t>‹#›</a:t>
            </a:fld>
            <a:endParaRPr lang="en-US"/>
          </a:p>
        </p:txBody>
      </p:sp>
    </p:spTree>
    <p:extLst>
      <p:ext uri="{BB962C8B-B14F-4D97-AF65-F5344CB8AC3E}">
        <p14:creationId xmlns:p14="http://schemas.microsoft.com/office/powerpoint/2010/main" val="135889363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1F6881B-7FBE-4537-94B1-FFAB27B04623}" type="datetimeFigureOut">
              <a:rPr lang="en-US" smtClean="0"/>
              <a:t>8/3/24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4E838B2-1393-47E8-A46B-950B99A4A5C0}" type="slidenum">
              <a:rPr lang="en-US" smtClean="0"/>
              <a:t>‹#›</a:t>
            </a:fld>
            <a:endParaRPr lang="en-US"/>
          </a:p>
        </p:txBody>
      </p:sp>
    </p:spTree>
    <p:extLst>
      <p:ext uri="{BB962C8B-B14F-4D97-AF65-F5344CB8AC3E}">
        <p14:creationId xmlns:p14="http://schemas.microsoft.com/office/powerpoint/2010/main" val="214765760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9.xml"/><Relationship Id="rId1" Type="http://schemas.openxmlformats.org/officeDocument/2006/relationships/tags" Target="../tags/tag5.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mailto:adjones@lbl.gov" TargetMode="External"/><Relationship Id="rId2" Type="http://schemas.openxmlformats.org/officeDocument/2006/relationships/hyperlink" Target="mailto:kajagannthan@lbl.go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notesSlide" Target="../notesSlides/notesSlide2.xml"/><Relationship Id="rId7" Type="http://schemas.openxmlformats.org/officeDocument/2006/relationships/image" Target="../media/image15.tiff"/><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4.tiff"/><Relationship Id="rId11" Type="http://schemas.openxmlformats.org/officeDocument/2006/relationships/image" Target="../media/image19.tiff"/><Relationship Id="rId5" Type="http://schemas.openxmlformats.org/officeDocument/2006/relationships/image" Target="../media/image13.tiff"/><Relationship Id="rId10" Type="http://schemas.openxmlformats.org/officeDocument/2006/relationships/image" Target="../media/image18.png"/><Relationship Id="rId4" Type="http://schemas.openxmlformats.org/officeDocument/2006/relationships/image" Target="../media/image12.tiff"/><Relationship Id="rId9" Type="http://schemas.openxmlformats.org/officeDocument/2006/relationships/image" Target="../media/image17.tif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0.xml"/><Relationship Id="rId1" Type="http://schemas.openxmlformats.org/officeDocument/2006/relationships/tags" Target="../tags/tag2.xml"/><Relationship Id="rId5" Type="http://schemas.openxmlformats.org/officeDocument/2006/relationships/image" Target="../media/image2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0.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4.xml"/><Relationship Id="rId7"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4.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BBF60-B6D3-DF3F-6A22-D82A40CEED62}"/>
              </a:ext>
            </a:extLst>
          </p:cNvPr>
          <p:cNvSpPr txBox="1">
            <a:spLocks/>
          </p:cNvSpPr>
          <p:nvPr/>
        </p:nvSpPr>
        <p:spPr>
          <a:xfrm>
            <a:off x="4683317" y="286247"/>
            <a:ext cx="4148983" cy="418238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accent4">
                    <a:lumMod val="40000"/>
                    <a:lumOff val="60000"/>
                  </a:schemeClr>
                </a:solidFill>
                <a:latin typeface="Roboto" panose="02000000000000000000" pitchFamily="2" charset="0"/>
              </a:rPr>
              <a:t>Co-production as an approach to improve the impact of EESM research</a:t>
            </a:r>
          </a:p>
          <a:p>
            <a:pPr algn="ctr"/>
            <a:endParaRPr lang="en-US" sz="1800" dirty="0">
              <a:solidFill>
                <a:schemeClr val="bg1"/>
              </a:solidFill>
              <a:latin typeface="Roboto" panose="02000000000000000000" pitchFamily="2" charset="0"/>
            </a:endParaRPr>
          </a:p>
          <a:p>
            <a:pPr algn="ctr">
              <a:lnSpc>
                <a:spcPct val="122222"/>
              </a:lnSpc>
              <a:buClr>
                <a:srgbClr val="FFFFFF"/>
              </a:buClr>
              <a:buSzPts val="7200"/>
            </a:pPr>
            <a:r>
              <a:rPr lang="en-US" dirty="0">
                <a:solidFill>
                  <a:srgbClr val="FFFFFF"/>
                </a:solidFill>
                <a:latin typeface="Roboto" panose="02000000000000000000" pitchFamily="2" charset="0"/>
                <a:ea typeface="Roboto" panose="02000000000000000000" pitchFamily="2" charset="0"/>
                <a:cs typeface="Roboto" panose="02000000000000000000" pitchFamily="2" charset="0"/>
                <a:sym typeface="Poppins"/>
              </a:rPr>
              <a:t>Kripa Jagannathan </a:t>
            </a:r>
            <a:r>
              <a:rPr lang="en-US" baseline="30000" dirty="0">
                <a:solidFill>
                  <a:srgbClr val="FFFFFF"/>
                </a:solidFill>
                <a:latin typeface="Roboto" panose="02000000000000000000" pitchFamily="2" charset="0"/>
                <a:ea typeface="Roboto" panose="02000000000000000000" pitchFamily="2" charset="0"/>
                <a:cs typeface="Roboto" panose="02000000000000000000" pitchFamily="2" charset="0"/>
                <a:sym typeface="Poppins"/>
              </a:rPr>
              <a:t>a</a:t>
            </a:r>
            <a:r>
              <a:rPr lang="en-US" dirty="0">
                <a:solidFill>
                  <a:srgbClr val="FFFFFF"/>
                </a:solidFill>
                <a:latin typeface="Roboto" panose="02000000000000000000" pitchFamily="2" charset="0"/>
                <a:ea typeface="Roboto" panose="02000000000000000000" pitchFamily="2" charset="0"/>
                <a:cs typeface="Roboto" panose="02000000000000000000" pitchFamily="2" charset="0"/>
                <a:sym typeface="Poppins"/>
              </a:rPr>
              <a:t>,  Smitha </a:t>
            </a:r>
            <a:r>
              <a:rPr lang="en-US" dirty="0" err="1">
                <a:solidFill>
                  <a:srgbClr val="FFFFFF"/>
                </a:solidFill>
                <a:latin typeface="Roboto" panose="02000000000000000000" pitchFamily="2" charset="0"/>
                <a:ea typeface="Roboto" panose="02000000000000000000" pitchFamily="2" charset="0"/>
                <a:cs typeface="Roboto" panose="02000000000000000000" pitchFamily="2" charset="0"/>
                <a:sym typeface="Poppins"/>
              </a:rPr>
              <a:t>Buddhavarapu</a:t>
            </a:r>
            <a:r>
              <a:rPr lang="en-US" dirty="0">
                <a:solidFill>
                  <a:srgbClr val="FFFFFF"/>
                </a:solidFill>
                <a:latin typeface="Roboto" panose="02000000000000000000" pitchFamily="2" charset="0"/>
                <a:ea typeface="Roboto" panose="02000000000000000000" pitchFamily="2" charset="0"/>
                <a:cs typeface="Roboto" panose="02000000000000000000" pitchFamily="2" charset="0"/>
                <a:sym typeface="Poppins"/>
              </a:rPr>
              <a:t> </a:t>
            </a:r>
            <a:r>
              <a:rPr lang="en-US" baseline="30000" dirty="0">
                <a:solidFill>
                  <a:srgbClr val="FFFFFF"/>
                </a:solidFill>
                <a:latin typeface="Roboto" panose="02000000000000000000" pitchFamily="2" charset="0"/>
                <a:ea typeface="Roboto" panose="02000000000000000000" pitchFamily="2" charset="0"/>
                <a:cs typeface="Roboto" panose="02000000000000000000" pitchFamily="2" charset="0"/>
                <a:sym typeface="Poppins"/>
              </a:rPr>
              <a:t>a</a:t>
            </a:r>
            <a:r>
              <a:rPr lang="en-US" dirty="0">
                <a:solidFill>
                  <a:srgbClr val="FFFFFF"/>
                </a:solidFill>
                <a:latin typeface="Roboto" panose="02000000000000000000" pitchFamily="2" charset="0"/>
                <a:ea typeface="Roboto" panose="02000000000000000000" pitchFamily="2" charset="0"/>
                <a:cs typeface="Roboto" panose="02000000000000000000" pitchFamily="2" charset="0"/>
                <a:sym typeface="Poppins"/>
              </a:rPr>
              <a:t>, Andrew Jones </a:t>
            </a:r>
            <a:r>
              <a:rPr lang="en-US" baseline="30000" dirty="0">
                <a:solidFill>
                  <a:srgbClr val="FFFFFF"/>
                </a:solidFill>
                <a:latin typeface="Roboto" panose="02000000000000000000" pitchFamily="2" charset="0"/>
                <a:ea typeface="Roboto" panose="02000000000000000000" pitchFamily="2" charset="0"/>
                <a:cs typeface="Roboto" panose="02000000000000000000" pitchFamily="2" charset="0"/>
                <a:sym typeface="Poppins"/>
              </a:rPr>
              <a:t>a</a:t>
            </a:r>
            <a:r>
              <a:rPr lang="en-US" dirty="0">
                <a:solidFill>
                  <a:srgbClr val="FFFFFF"/>
                </a:solidFill>
                <a:latin typeface="Roboto" panose="02000000000000000000" pitchFamily="2" charset="0"/>
                <a:ea typeface="Roboto" panose="02000000000000000000" pitchFamily="2" charset="0"/>
                <a:cs typeface="Roboto" panose="02000000000000000000" pitchFamily="2" charset="0"/>
                <a:sym typeface="Poppins"/>
              </a:rPr>
              <a:t>, Paul Ullrich </a:t>
            </a:r>
            <a:r>
              <a:rPr lang="en-US" baseline="30000" dirty="0">
                <a:solidFill>
                  <a:srgbClr val="FFFFFF"/>
                </a:solidFill>
                <a:latin typeface="Roboto" panose="02000000000000000000" pitchFamily="2" charset="0"/>
                <a:ea typeface="Roboto" panose="02000000000000000000" pitchFamily="2" charset="0"/>
                <a:cs typeface="Roboto" panose="02000000000000000000" pitchFamily="2" charset="0"/>
                <a:sym typeface="Poppins"/>
              </a:rPr>
              <a:t>b, c</a:t>
            </a:r>
            <a:r>
              <a:rPr lang="en-US" dirty="0">
                <a:solidFill>
                  <a:srgbClr val="FFFFFF"/>
                </a:solidFill>
                <a:latin typeface="Roboto" panose="02000000000000000000" pitchFamily="2" charset="0"/>
                <a:ea typeface="Roboto" panose="02000000000000000000" pitchFamily="2" charset="0"/>
                <a:cs typeface="Roboto" panose="02000000000000000000" pitchFamily="2" charset="0"/>
                <a:sym typeface="Poppins"/>
              </a:rPr>
              <a:t>, and the HyperFACETS project team </a:t>
            </a:r>
            <a:endParaRPr lang="en-US" sz="1800" dirty="0">
              <a:solidFill>
                <a:srgbClr val="FFFFFF"/>
              </a:solidFill>
              <a:latin typeface="Roboto" panose="02000000000000000000" pitchFamily="2" charset="0"/>
              <a:ea typeface="Roboto" panose="02000000000000000000" pitchFamily="2" charset="0"/>
              <a:cs typeface="Roboto" panose="02000000000000000000" pitchFamily="2" charset="0"/>
              <a:sym typeface="Poppins"/>
            </a:endParaRPr>
          </a:p>
          <a:p>
            <a:pPr algn="ctr">
              <a:lnSpc>
                <a:spcPct val="122222"/>
              </a:lnSpc>
              <a:buClr>
                <a:srgbClr val="FFFFFF"/>
              </a:buClr>
              <a:buSzPts val="7200"/>
            </a:pPr>
            <a:r>
              <a:rPr lang="en-US" sz="1100" baseline="30000" dirty="0">
                <a:solidFill>
                  <a:srgbClr val="FFFFFF"/>
                </a:solidFill>
                <a:latin typeface="Roboto" panose="02000000000000000000" pitchFamily="2" charset="0"/>
                <a:ea typeface="Roboto" panose="02000000000000000000" pitchFamily="2" charset="0"/>
                <a:cs typeface="Roboto" panose="02000000000000000000" pitchFamily="2" charset="0"/>
                <a:sym typeface="Poppins"/>
              </a:rPr>
              <a:t>a </a:t>
            </a:r>
            <a:r>
              <a:rPr lang="en-US" sz="1100" dirty="0">
                <a:solidFill>
                  <a:srgbClr val="FFFFFF"/>
                </a:solidFill>
                <a:latin typeface="Roboto" panose="02000000000000000000" pitchFamily="2" charset="0"/>
                <a:ea typeface="Roboto" panose="02000000000000000000" pitchFamily="2" charset="0"/>
                <a:cs typeface="Roboto" panose="02000000000000000000" pitchFamily="2" charset="0"/>
                <a:sym typeface="Poppins"/>
              </a:rPr>
              <a:t>Lawrence Berkeley Lab, </a:t>
            </a:r>
            <a:r>
              <a:rPr lang="en-US" sz="1100" baseline="30000" dirty="0">
                <a:solidFill>
                  <a:srgbClr val="FFFFFF"/>
                </a:solidFill>
                <a:latin typeface="Roboto" panose="02000000000000000000" pitchFamily="2" charset="0"/>
                <a:ea typeface="Roboto" panose="02000000000000000000" pitchFamily="2" charset="0"/>
                <a:cs typeface="Roboto" panose="02000000000000000000" pitchFamily="2" charset="0"/>
                <a:sym typeface="Poppins"/>
              </a:rPr>
              <a:t>b </a:t>
            </a:r>
            <a:r>
              <a:rPr lang="en-US" sz="1100" dirty="0">
                <a:solidFill>
                  <a:srgbClr val="FFFFFF"/>
                </a:solidFill>
                <a:latin typeface="Roboto" panose="02000000000000000000" pitchFamily="2" charset="0"/>
                <a:ea typeface="Roboto" panose="02000000000000000000" pitchFamily="2" charset="0"/>
                <a:cs typeface="Roboto" panose="02000000000000000000" pitchFamily="2" charset="0"/>
                <a:sym typeface="Poppins"/>
              </a:rPr>
              <a:t> University of California Davis, </a:t>
            </a:r>
            <a:r>
              <a:rPr lang="en-US" sz="1100" baseline="30000" dirty="0">
                <a:solidFill>
                  <a:srgbClr val="FFFFFF"/>
                </a:solidFill>
                <a:latin typeface="Roboto" panose="02000000000000000000" pitchFamily="2" charset="0"/>
                <a:ea typeface="Roboto" panose="02000000000000000000" pitchFamily="2" charset="0"/>
                <a:cs typeface="Roboto" panose="02000000000000000000" pitchFamily="2" charset="0"/>
                <a:sym typeface="Poppins"/>
              </a:rPr>
              <a:t>c</a:t>
            </a:r>
            <a:r>
              <a:rPr lang="en-US" sz="1100" dirty="0">
                <a:solidFill>
                  <a:srgbClr val="FFFFFF"/>
                </a:solidFill>
                <a:latin typeface="Roboto" panose="02000000000000000000" pitchFamily="2" charset="0"/>
                <a:ea typeface="Roboto" panose="02000000000000000000" pitchFamily="2" charset="0"/>
                <a:cs typeface="Roboto" panose="02000000000000000000" pitchFamily="2" charset="0"/>
                <a:sym typeface="Poppins"/>
              </a:rPr>
              <a:t> Lawrence Livermore Lab</a:t>
            </a:r>
            <a:endParaRPr lang="en-US" sz="1800" dirty="0">
              <a:solidFill>
                <a:schemeClr val="bg1"/>
              </a:solidFill>
              <a:latin typeface="Roboto" panose="02000000000000000000" pitchFamily="2" charset="0"/>
            </a:endParaRPr>
          </a:p>
          <a:p>
            <a:pPr algn="ctr"/>
            <a:endParaRPr lang="en-US" sz="1800" dirty="0">
              <a:solidFill>
                <a:schemeClr val="bg1"/>
              </a:solidFill>
              <a:latin typeface="Roboto" panose="02000000000000000000" pitchFamily="2" charset="0"/>
            </a:endParaRPr>
          </a:p>
          <a:p>
            <a:pPr algn="ctr"/>
            <a:r>
              <a:rPr lang="en-US" sz="1600" dirty="0">
                <a:solidFill>
                  <a:schemeClr val="bg1"/>
                </a:solidFill>
                <a:latin typeface="Roboto" panose="02000000000000000000" pitchFamily="2" charset="0"/>
              </a:rPr>
              <a:t>EESM PI Meeting 2024</a:t>
            </a:r>
          </a:p>
          <a:p>
            <a:pPr algn="ctr"/>
            <a:r>
              <a:rPr lang="en-US" sz="1200" dirty="0">
                <a:solidFill>
                  <a:schemeClr val="bg1"/>
                </a:solidFill>
                <a:latin typeface="Roboto" panose="02000000000000000000" pitchFamily="2" charset="0"/>
              </a:rPr>
              <a:t>Aug 6-9, 2024</a:t>
            </a:r>
            <a:endParaRPr lang="en-US" sz="1600" dirty="0">
              <a:solidFill>
                <a:schemeClr val="bg1"/>
              </a:solidFill>
            </a:endParaRPr>
          </a:p>
        </p:txBody>
      </p:sp>
      <p:pic>
        <p:nvPicPr>
          <p:cNvPr id="3" name="Google Shape;442;p10">
            <a:extLst>
              <a:ext uri="{FF2B5EF4-FFF2-40B4-BE49-F238E27FC236}">
                <a16:creationId xmlns:a16="http://schemas.microsoft.com/office/drawing/2014/main" id="{CF1F82E7-2393-25A7-539C-2E4988D15F89}"/>
              </a:ext>
            </a:extLst>
          </p:cNvPr>
          <p:cNvPicPr preferRelativeResize="0"/>
          <p:nvPr/>
        </p:nvPicPr>
        <p:blipFill rotWithShape="1">
          <a:blip r:embed="rId3">
            <a:alphaModFix/>
          </a:blip>
          <a:srcRect/>
          <a:stretch/>
        </p:blipFill>
        <p:spPr>
          <a:xfrm>
            <a:off x="3401169" y="4615820"/>
            <a:ext cx="2564296" cy="482866"/>
          </a:xfrm>
          <a:prstGeom prst="rect">
            <a:avLst/>
          </a:prstGeom>
          <a:noFill/>
          <a:ln>
            <a:noFill/>
          </a:ln>
        </p:spPr>
      </p:pic>
    </p:spTree>
    <p:extLst>
      <p:ext uri="{BB962C8B-B14F-4D97-AF65-F5344CB8AC3E}">
        <p14:creationId xmlns:p14="http://schemas.microsoft.com/office/powerpoint/2010/main" val="300729581"/>
      </p:ext>
    </p:extLst>
  </p:cSld>
  <p:clrMapOvr>
    <a:masterClrMapping/>
  </p:clrMapOvr>
  <mc:AlternateContent xmlns:mc="http://schemas.openxmlformats.org/markup-compatibility/2006">
    <mc:Choice xmlns:p14="http://schemas.microsoft.com/office/powerpoint/2010/main" Requires="p14">
      <p:transition spd="slow" p14:dur="2000" advTm="7824"/>
    </mc:Choice>
    <mc:Fallback>
      <p:transition spd="slow" advTm="782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reeform: Shape 84">
            <a:extLst>
              <a:ext uri="{FF2B5EF4-FFF2-40B4-BE49-F238E27FC236}">
                <a16:creationId xmlns:a16="http://schemas.microsoft.com/office/drawing/2014/main" id="{6C450E9E-11C4-474B-828E-68E3E28085C0}"/>
              </a:ext>
            </a:extLst>
          </p:cNvPr>
          <p:cNvSpPr/>
          <p:nvPr/>
        </p:nvSpPr>
        <p:spPr>
          <a:xfrm>
            <a:off x="69574" y="1541571"/>
            <a:ext cx="6625013" cy="1977249"/>
          </a:xfrm>
          <a:custGeom>
            <a:avLst/>
            <a:gdLst>
              <a:gd name="connsiteX0" fmla="*/ 5089253 w 7176590"/>
              <a:gd name="connsiteY0" fmla="*/ 3589534 h 4860542"/>
              <a:gd name="connsiteX1" fmla="*/ 5091697 w 7176590"/>
              <a:gd name="connsiteY1" fmla="*/ 3589744 h 4860542"/>
              <a:gd name="connsiteX2" fmla="*/ 5311784 w 7176590"/>
              <a:gd name="connsiteY2" fmla="*/ 3595963 h 4860542"/>
              <a:gd name="connsiteX3" fmla="*/ 5311783 w 7176590"/>
              <a:gd name="connsiteY3" fmla="*/ 3595963 h 4860542"/>
              <a:gd name="connsiteX4" fmla="*/ 5310660 w 7176590"/>
              <a:gd name="connsiteY4" fmla="*/ 3621947 h 4860542"/>
              <a:gd name="connsiteX5" fmla="*/ 5250932 w 7176590"/>
              <a:gd name="connsiteY5" fmla="*/ 3612842 h 4860542"/>
              <a:gd name="connsiteX6" fmla="*/ 5089363 w 7176590"/>
              <a:gd name="connsiteY6" fmla="*/ 3595539 h 4860542"/>
              <a:gd name="connsiteX7" fmla="*/ 5089252 w 7176590"/>
              <a:gd name="connsiteY7" fmla="*/ 3589535 h 4860542"/>
              <a:gd name="connsiteX8" fmla="*/ 5089252 w 7176590"/>
              <a:gd name="connsiteY8" fmla="*/ 3589535 h 4860542"/>
              <a:gd name="connsiteX9" fmla="*/ 6066248 w 7176590"/>
              <a:gd name="connsiteY9" fmla="*/ 3559669 h 4860542"/>
              <a:gd name="connsiteX10" fmla="*/ 6072549 w 7176590"/>
              <a:gd name="connsiteY10" fmla="*/ 3561285 h 4860542"/>
              <a:gd name="connsiteX11" fmla="*/ 7176590 w 7176590"/>
              <a:gd name="connsiteY11" fmla="*/ 4437777 h 4860542"/>
              <a:gd name="connsiteX12" fmla="*/ 6979803 w 7176590"/>
              <a:gd name="connsiteY12" fmla="*/ 4849213 h 4860542"/>
              <a:gd name="connsiteX13" fmla="*/ 6966875 w 7176590"/>
              <a:gd name="connsiteY13" fmla="*/ 4860542 h 4860542"/>
              <a:gd name="connsiteX14" fmla="*/ 6982422 w 7176590"/>
              <a:gd name="connsiteY14" fmla="*/ 4835358 h 4860542"/>
              <a:gd name="connsiteX15" fmla="*/ 7033977 w 7176590"/>
              <a:gd name="connsiteY15" fmla="*/ 4622334 h 4860542"/>
              <a:gd name="connsiteX16" fmla="*/ 5484083 w 7176590"/>
              <a:gd name="connsiteY16" fmla="*/ 3648387 h 4860542"/>
              <a:gd name="connsiteX17" fmla="*/ 5310661 w 7176590"/>
              <a:gd name="connsiteY17" fmla="*/ 3621948 h 4860542"/>
              <a:gd name="connsiteX18" fmla="*/ 5311784 w 7176590"/>
              <a:gd name="connsiteY18" fmla="*/ 3595964 h 4860542"/>
              <a:gd name="connsiteX19" fmla="*/ 5414904 w 7176590"/>
              <a:gd name="connsiteY19" fmla="*/ 3598877 h 4860542"/>
              <a:gd name="connsiteX20" fmla="*/ 5926333 w 7176590"/>
              <a:gd name="connsiteY20" fmla="*/ 3575784 h 4860542"/>
              <a:gd name="connsiteX21" fmla="*/ 3918776 w 7176590"/>
              <a:gd name="connsiteY21" fmla="*/ 1675771 h 4860542"/>
              <a:gd name="connsiteX22" fmla="*/ 3907164 w 7176590"/>
              <a:gd name="connsiteY22" fmla="*/ 1685811 h 4860542"/>
              <a:gd name="connsiteX23" fmla="*/ 3886654 w 7176590"/>
              <a:gd name="connsiteY23" fmla="*/ 1709152 h 4860542"/>
              <a:gd name="connsiteX24" fmla="*/ 3884551 w 7176590"/>
              <a:gd name="connsiteY24" fmla="*/ 1710116 h 4860542"/>
              <a:gd name="connsiteX25" fmla="*/ 3305071 w 7176590"/>
              <a:gd name="connsiteY25" fmla="*/ 2382474 h 4860542"/>
              <a:gd name="connsiteX26" fmla="*/ 5088115 w 7176590"/>
              <a:gd name="connsiteY26" fmla="*/ 3391966 h 4860542"/>
              <a:gd name="connsiteX27" fmla="*/ 5231575 w 7176590"/>
              <a:gd name="connsiteY27" fmla="*/ 3407331 h 4860542"/>
              <a:gd name="connsiteX28" fmla="*/ 5231915 w 7176590"/>
              <a:gd name="connsiteY28" fmla="*/ 3408680 h 4860542"/>
              <a:gd name="connsiteX29" fmla="*/ 5231916 w 7176590"/>
              <a:gd name="connsiteY29" fmla="*/ 3408680 h 4860542"/>
              <a:gd name="connsiteX30" fmla="*/ 5231576 w 7176590"/>
              <a:gd name="connsiteY30" fmla="*/ 3407332 h 4860542"/>
              <a:gd name="connsiteX31" fmla="*/ 5281746 w 7176590"/>
              <a:gd name="connsiteY31" fmla="*/ 3412705 h 4860542"/>
              <a:gd name="connsiteX32" fmla="*/ 5298293 w 7176590"/>
              <a:gd name="connsiteY32" fmla="*/ 3414041 h 4860542"/>
              <a:gd name="connsiteX33" fmla="*/ 5312867 w 7176590"/>
              <a:gd name="connsiteY33" fmla="*/ 3416037 h 4860542"/>
              <a:gd name="connsiteX34" fmla="*/ 5331312 w 7176590"/>
              <a:gd name="connsiteY34" fmla="*/ 3418012 h 4860542"/>
              <a:gd name="connsiteX35" fmla="*/ 5383584 w 7176590"/>
              <a:gd name="connsiteY35" fmla="*/ 3421335 h 4860542"/>
              <a:gd name="connsiteX36" fmla="*/ 5384340 w 7176590"/>
              <a:gd name="connsiteY36" fmla="*/ 3425824 h 4860542"/>
              <a:gd name="connsiteX37" fmla="*/ 5590671 w 7176590"/>
              <a:gd name="connsiteY37" fmla="*/ 3454080 h 4860542"/>
              <a:gd name="connsiteX38" fmla="*/ 5866084 w 7176590"/>
              <a:gd name="connsiteY38" fmla="*/ 3508339 h 4860542"/>
              <a:gd name="connsiteX39" fmla="*/ 6066249 w 7176590"/>
              <a:gd name="connsiteY39" fmla="*/ 3559667 h 4860542"/>
              <a:gd name="connsiteX40" fmla="*/ 5926332 w 7176590"/>
              <a:gd name="connsiteY40" fmla="*/ 3575783 h 4860542"/>
              <a:gd name="connsiteX41" fmla="*/ 5414903 w 7176590"/>
              <a:gd name="connsiteY41" fmla="*/ 3598876 h 4860542"/>
              <a:gd name="connsiteX42" fmla="*/ 5311784 w 7176590"/>
              <a:gd name="connsiteY42" fmla="*/ 3595963 h 4860542"/>
              <a:gd name="connsiteX43" fmla="*/ 5091697 w 7176590"/>
              <a:gd name="connsiteY43" fmla="*/ 3589744 h 4860542"/>
              <a:gd name="connsiteX44" fmla="*/ 5089253 w 7176590"/>
              <a:gd name="connsiteY44" fmla="*/ 3589534 h 4860542"/>
              <a:gd name="connsiteX45" fmla="*/ 5089253 w 7176590"/>
              <a:gd name="connsiteY45" fmla="*/ 3589533 h 4860542"/>
              <a:gd name="connsiteX46" fmla="*/ 4780701 w 7176590"/>
              <a:gd name="connsiteY46" fmla="*/ 3563089 h 4860542"/>
              <a:gd name="connsiteX47" fmla="*/ 4205300 w 7176590"/>
              <a:gd name="connsiteY47" fmla="*/ 3461681 h 4860542"/>
              <a:gd name="connsiteX48" fmla="*/ 4038453 w 7176590"/>
              <a:gd name="connsiteY48" fmla="*/ 3416278 h 4860542"/>
              <a:gd name="connsiteX49" fmla="*/ 4038447 w 7176590"/>
              <a:gd name="connsiteY49" fmla="*/ 3416278 h 4860542"/>
              <a:gd name="connsiteX50" fmla="*/ 3996066 w 7176590"/>
              <a:gd name="connsiteY50" fmla="*/ 3404745 h 4860542"/>
              <a:gd name="connsiteX51" fmla="*/ 2877231 w 7176590"/>
              <a:gd name="connsiteY51" fmla="*/ 2462169 h 4860542"/>
              <a:gd name="connsiteX52" fmla="*/ 3076655 w 7176590"/>
              <a:gd name="connsiteY52" fmla="*/ 2019711 h 4860542"/>
              <a:gd name="connsiteX53" fmla="*/ 3122818 w 7176590"/>
              <a:gd name="connsiteY53" fmla="*/ 1976786 h 4860542"/>
              <a:gd name="connsiteX54" fmla="*/ 3291598 w 7176590"/>
              <a:gd name="connsiteY54" fmla="*/ 1933505 h 4860542"/>
              <a:gd name="connsiteX55" fmla="*/ 3823820 w 7176590"/>
              <a:gd name="connsiteY55" fmla="*/ 1729371 h 4860542"/>
              <a:gd name="connsiteX56" fmla="*/ 4181115 w 7176590"/>
              <a:gd name="connsiteY56" fmla="*/ 1483994 h 4860542"/>
              <a:gd name="connsiteX57" fmla="*/ 4093407 w 7176590"/>
              <a:gd name="connsiteY57" fmla="*/ 1560848 h 4860542"/>
              <a:gd name="connsiteX58" fmla="*/ 3967977 w 7176590"/>
              <a:gd name="connsiteY58" fmla="*/ 1647999 h 4860542"/>
              <a:gd name="connsiteX59" fmla="*/ 3918778 w 7176590"/>
              <a:gd name="connsiteY59" fmla="*/ 1675771 h 4860542"/>
              <a:gd name="connsiteX60" fmla="*/ 4014026 w 7176590"/>
              <a:gd name="connsiteY60" fmla="*/ 1593413 h 4860542"/>
              <a:gd name="connsiteX61" fmla="*/ 4141137 w 7176590"/>
              <a:gd name="connsiteY61" fmla="*/ 1506262 h 4860542"/>
              <a:gd name="connsiteX62" fmla="*/ 1891527 w 7176590"/>
              <a:gd name="connsiteY62" fmla="*/ 0 h 4860542"/>
              <a:gd name="connsiteX63" fmla="*/ 4395640 w 7176590"/>
              <a:gd name="connsiteY63" fmla="*/ 1057013 h 4860542"/>
              <a:gd name="connsiteX64" fmla="*/ 4283060 w 7176590"/>
              <a:gd name="connsiteY64" fmla="*/ 1371336 h 4860542"/>
              <a:gd name="connsiteX65" fmla="*/ 4203439 w 7176590"/>
              <a:gd name="connsiteY65" fmla="*/ 1463162 h 4860542"/>
              <a:gd name="connsiteX66" fmla="*/ 4203437 w 7176590"/>
              <a:gd name="connsiteY66" fmla="*/ 1463163 h 4860542"/>
              <a:gd name="connsiteX67" fmla="*/ 4198853 w 7176590"/>
              <a:gd name="connsiteY67" fmla="*/ 1468449 h 4860542"/>
              <a:gd name="connsiteX68" fmla="*/ 4181114 w 7176590"/>
              <a:gd name="connsiteY68" fmla="*/ 1483993 h 4860542"/>
              <a:gd name="connsiteX69" fmla="*/ 4141136 w 7176590"/>
              <a:gd name="connsiteY69" fmla="*/ 1506261 h 4860542"/>
              <a:gd name="connsiteX70" fmla="*/ 4014025 w 7176590"/>
              <a:gd name="connsiteY70" fmla="*/ 1593412 h 4860542"/>
              <a:gd name="connsiteX71" fmla="*/ 3918777 w 7176590"/>
              <a:gd name="connsiteY71" fmla="*/ 1675770 h 4860542"/>
              <a:gd name="connsiteX72" fmla="*/ 3823821 w 7176590"/>
              <a:gd name="connsiteY72" fmla="*/ 1729370 h 4860542"/>
              <a:gd name="connsiteX73" fmla="*/ 3291600 w 7176590"/>
              <a:gd name="connsiteY73" fmla="*/ 1933504 h 4860542"/>
              <a:gd name="connsiteX74" fmla="*/ 3122819 w 7176590"/>
              <a:gd name="connsiteY74" fmla="*/ 1976785 h 4860542"/>
              <a:gd name="connsiteX75" fmla="*/ 3183515 w 7176590"/>
              <a:gd name="connsiteY75" fmla="*/ 1920346 h 4860542"/>
              <a:gd name="connsiteX76" fmla="*/ 3456713 w 7176590"/>
              <a:gd name="connsiteY76" fmla="*/ 1739116 h 4860542"/>
              <a:gd name="connsiteX77" fmla="*/ 3498518 w 7176590"/>
              <a:gd name="connsiteY77" fmla="*/ 1718513 h 4860542"/>
              <a:gd name="connsiteX78" fmla="*/ 3498536 w 7176590"/>
              <a:gd name="connsiteY78" fmla="*/ 1718506 h 4860542"/>
              <a:gd name="connsiteX79" fmla="*/ 3620500 w 7176590"/>
              <a:gd name="connsiteY79" fmla="*/ 1658395 h 4860542"/>
              <a:gd name="connsiteX80" fmla="*/ 3691471 w 7176590"/>
              <a:gd name="connsiteY80" fmla="*/ 1629502 h 4860542"/>
              <a:gd name="connsiteX81" fmla="*/ 3691487 w 7176590"/>
              <a:gd name="connsiteY81" fmla="*/ 1629494 h 4860542"/>
              <a:gd name="connsiteX82" fmla="*/ 3691505 w 7176590"/>
              <a:gd name="connsiteY82" fmla="*/ 1629487 h 4860542"/>
              <a:gd name="connsiteX83" fmla="*/ 3718966 w 7176590"/>
              <a:gd name="connsiteY83" fmla="*/ 1615890 h 4860542"/>
              <a:gd name="connsiteX84" fmla="*/ 4152360 w 7176590"/>
              <a:gd name="connsiteY84" fmla="*/ 1090569 h 4860542"/>
              <a:gd name="connsiteX85" fmla="*/ 1614690 w 7176590"/>
              <a:gd name="connsiteY85" fmla="*/ 151002 h 4860542"/>
              <a:gd name="connsiteX86" fmla="*/ 497 w 7176590"/>
              <a:gd name="connsiteY86" fmla="*/ 365553 h 4860542"/>
              <a:gd name="connsiteX87" fmla="*/ 0 w 7176590"/>
              <a:gd name="connsiteY87" fmla="*/ 365720 h 4860542"/>
              <a:gd name="connsiteX88" fmla="*/ 120851 w 7176590"/>
              <a:gd name="connsiteY88" fmla="*/ 309592 h 4860542"/>
              <a:gd name="connsiteX89" fmla="*/ 1891527 w 7176590"/>
              <a:gd name="connsiteY89" fmla="*/ 0 h 486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176590" h="4860542">
                <a:moveTo>
                  <a:pt x="5089253" y="3589534"/>
                </a:moveTo>
                <a:lnTo>
                  <a:pt x="5091697" y="3589744"/>
                </a:lnTo>
                <a:lnTo>
                  <a:pt x="5311784" y="3595963"/>
                </a:lnTo>
                <a:lnTo>
                  <a:pt x="5311783" y="3595963"/>
                </a:lnTo>
                <a:lnTo>
                  <a:pt x="5310660" y="3621947"/>
                </a:lnTo>
                <a:lnTo>
                  <a:pt x="5250932" y="3612842"/>
                </a:lnTo>
                <a:lnTo>
                  <a:pt x="5089363" y="3595539"/>
                </a:lnTo>
                <a:lnTo>
                  <a:pt x="5089252" y="3589535"/>
                </a:lnTo>
                <a:lnTo>
                  <a:pt x="5089252" y="3589535"/>
                </a:lnTo>
                <a:close/>
                <a:moveTo>
                  <a:pt x="6066248" y="3559669"/>
                </a:moveTo>
                <a:lnTo>
                  <a:pt x="6072549" y="3561285"/>
                </a:lnTo>
                <a:cubicBezTo>
                  <a:pt x="6738649" y="3751238"/>
                  <a:pt x="7176590" y="4072920"/>
                  <a:pt x="7176590" y="4437777"/>
                </a:cubicBezTo>
                <a:cubicBezTo>
                  <a:pt x="7176590" y="4583719"/>
                  <a:pt x="7106520" y="4722755"/>
                  <a:pt x="6979803" y="4849213"/>
                </a:cubicBezTo>
                <a:lnTo>
                  <a:pt x="6966875" y="4860542"/>
                </a:lnTo>
                <a:lnTo>
                  <a:pt x="6982422" y="4835358"/>
                </a:lnTo>
                <a:cubicBezTo>
                  <a:pt x="7016225" y="4766550"/>
                  <a:pt x="7033977" y="4695306"/>
                  <a:pt x="7033977" y="4622334"/>
                </a:cubicBezTo>
                <a:cubicBezTo>
                  <a:pt x="7033978" y="4184504"/>
                  <a:pt x="6394891" y="3808850"/>
                  <a:pt x="5484083" y="3648387"/>
                </a:cubicBezTo>
                <a:lnTo>
                  <a:pt x="5310661" y="3621948"/>
                </a:lnTo>
                <a:lnTo>
                  <a:pt x="5311784" y="3595964"/>
                </a:lnTo>
                <a:lnTo>
                  <a:pt x="5414904" y="3598877"/>
                </a:lnTo>
                <a:cubicBezTo>
                  <a:pt x="5590093" y="3598878"/>
                  <a:pt x="5761137" y="3590926"/>
                  <a:pt x="5926333" y="3575784"/>
                </a:cubicBezTo>
                <a:close/>
                <a:moveTo>
                  <a:pt x="3918776" y="1675771"/>
                </a:moveTo>
                <a:lnTo>
                  <a:pt x="3907164" y="1685811"/>
                </a:lnTo>
                <a:lnTo>
                  <a:pt x="3886654" y="1709152"/>
                </a:lnTo>
                <a:lnTo>
                  <a:pt x="3884551" y="1710116"/>
                </a:lnTo>
                <a:cubicBezTo>
                  <a:pt x="3522537" y="1892830"/>
                  <a:pt x="3305071" y="2127074"/>
                  <a:pt x="3305071" y="2382474"/>
                </a:cubicBezTo>
                <a:cubicBezTo>
                  <a:pt x="3305071" y="2856789"/>
                  <a:pt x="4055109" y="3258136"/>
                  <a:pt x="5088115" y="3391966"/>
                </a:cubicBezTo>
                <a:lnTo>
                  <a:pt x="5231575" y="3407331"/>
                </a:lnTo>
                <a:lnTo>
                  <a:pt x="5231915" y="3408680"/>
                </a:lnTo>
                <a:lnTo>
                  <a:pt x="5231916" y="3408680"/>
                </a:lnTo>
                <a:lnTo>
                  <a:pt x="5231576" y="3407332"/>
                </a:lnTo>
                <a:lnTo>
                  <a:pt x="5281746" y="3412705"/>
                </a:lnTo>
                <a:lnTo>
                  <a:pt x="5298293" y="3414041"/>
                </a:lnTo>
                <a:lnTo>
                  <a:pt x="5312867" y="3416037"/>
                </a:lnTo>
                <a:lnTo>
                  <a:pt x="5331312" y="3418012"/>
                </a:lnTo>
                <a:lnTo>
                  <a:pt x="5383584" y="3421335"/>
                </a:lnTo>
                <a:lnTo>
                  <a:pt x="5384340" y="3425824"/>
                </a:lnTo>
                <a:lnTo>
                  <a:pt x="5590671" y="3454080"/>
                </a:lnTo>
                <a:cubicBezTo>
                  <a:pt x="5685439" y="3469854"/>
                  <a:pt x="5777380" y="3487999"/>
                  <a:pt x="5866084" y="3508339"/>
                </a:cubicBezTo>
                <a:lnTo>
                  <a:pt x="6066249" y="3559667"/>
                </a:lnTo>
                <a:lnTo>
                  <a:pt x="5926332" y="3575783"/>
                </a:lnTo>
                <a:cubicBezTo>
                  <a:pt x="5761136" y="3590924"/>
                  <a:pt x="5590094" y="3598876"/>
                  <a:pt x="5414903" y="3598876"/>
                </a:cubicBezTo>
                <a:lnTo>
                  <a:pt x="5311784" y="3595963"/>
                </a:lnTo>
                <a:lnTo>
                  <a:pt x="5091697" y="3589744"/>
                </a:lnTo>
                <a:lnTo>
                  <a:pt x="5089253" y="3589534"/>
                </a:lnTo>
                <a:lnTo>
                  <a:pt x="5089253" y="3589533"/>
                </a:lnTo>
                <a:lnTo>
                  <a:pt x="4780701" y="3563089"/>
                </a:lnTo>
                <a:cubicBezTo>
                  <a:pt x="4577992" y="3539728"/>
                  <a:pt x="4385085" y="3505428"/>
                  <a:pt x="4205300" y="3461681"/>
                </a:cubicBezTo>
                <a:lnTo>
                  <a:pt x="4038453" y="3416278"/>
                </a:lnTo>
                <a:lnTo>
                  <a:pt x="4038447" y="3416278"/>
                </a:lnTo>
                <a:lnTo>
                  <a:pt x="3996066" y="3404745"/>
                </a:lnTo>
                <a:cubicBezTo>
                  <a:pt x="3321042" y="3200470"/>
                  <a:pt x="2877231" y="2854535"/>
                  <a:pt x="2877231" y="2462169"/>
                </a:cubicBezTo>
                <a:cubicBezTo>
                  <a:pt x="2877231" y="2305222"/>
                  <a:pt x="2948242" y="2155705"/>
                  <a:pt x="3076655" y="2019711"/>
                </a:cubicBezTo>
                <a:lnTo>
                  <a:pt x="3122818" y="1976786"/>
                </a:lnTo>
                <a:lnTo>
                  <a:pt x="3291598" y="1933505"/>
                </a:lnTo>
                <a:cubicBezTo>
                  <a:pt x="3491428" y="1876519"/>
                  <a:pt x="3670723" y="1807677"/>
                  <a:pt x="3823820" y="1729371"/>
                </a:cubicBezTo>
                <a:close/>
                <a:moveTo>
                  <a:pt x="4181115" y="1483994"/>
                </a:moveTo>
                <a:lnTo>
                  <a:pt x="4093407" y="1560848"/>
                </a:lnTo>
                <a:cubicBezTo>
                  <a:pt x="4054858" y="1590802"/>
                  <a:pt x="4012978" y="1619882"/>
                  <a:pt x="3967977" y="1647999"/>
                </a:cubicBezTo>
                <a:lnTo>
                  <a:pt x="3918778" y="1675771"/>
                </a:lnTo>
                <a:lnTo>
                  <a:pt x="4014026" y="1593413"/>
                </a:lnTo>
                <a:cubicBezTo>
                  <a:pt x="4053093" y="1563458"/>
                  <a:pt x="4095534" y="1534379"/>
                  <a:pt x="4141137" y="1506262"/>
                </a:cubicBezTo>
                <a:close/>
                <a:moveTo>
                  <a:pt x="1891527" y="0"/>
                </a:moveTo>
                <a:cubicBezTo>
                  <a:pt x="3274511" y="0"/>
                  <a:pt x="4395640" y="473241"/>
                  <a:pt x="4395640" y="1057013"/>
                </a:cubicBezTo>
                <a:cubicBezTo>
                  <a:pt x="4395640" y="1166470"/>
                  <a:pt x="4356226" y="1272042"/>
                  <a:pt x="4283060" y="1371336"/>
                </a:cubicBezTo>
                <a:lnTo>
                  <a:pt x="4203439" y="1463162"/>
                </a:lnTo>
                <a:lnTo>
                  <a:pt x="4203437" y="1463163"/>
                </a:lnTo>
                <a:lnTo>
                  <a:pt x="4198853" y="1468449"/>
                </a:lnTo>
                <a:lnTo>
                  <a:pt x="4181114" y="1483993"/>
                </a:lnTo>
                <a:lnTo>
                  <a:pt x="4141136" y="1506261"/>
                </a:lnTo>
                <a:cubicBezTo>
                  <a:pt x="4095533" y="1534378"/>
                  <a:pt x="4053092" y="1563457"/>
                  <a:pt x="4014025" y="1593412"/>
                </a:cubicBezTo>
                <a:lnTo>
                  <a:pt x="3918777" y="1675770"/>
                </a:lnTo>
                <a:lnTo>
                  <a:pt x="3823821" y="1729370"/>
                </a:lnTo>
                <a:cubicBezTo>
                  <a:pt x="3670724" y="1807676"/>
                  <a:pt x="3491429" y="1876518"/>
                  <a:pt x="3291600" y="1933504"/>
                </a:cubicBezTo>
                <a:lnTo>
                  <a:pt x="3122819" y="1976785"/>
                </a:lnTo>
                <a:lnTo>
                  <a:pt x="3183515" y="1920346"/>
                </a:lnTo>
                <a:cubicBezTo>
                  <a:pt x="3261648" y="1855920"/>
                  <a:pt x="3353281" y="1795256"/>
                  <a:pt x="3456713" y="1739116"/>
                </a:cubicBezTo>
                <a:lnTo>
                  <a:pt x="3498518" y="1718513"/>
                </a:lnTo>
                <a:lnTo>
                  <a:pt x="3498536" y="1718506"/>
                </a:lnTo>
                <a:lnTo>
                  <a:pt x="3620500" y="1658395"/>
                </a:lnTo>
                <a:lnTo>
                  <a:pt x="3691471" y="1629502"/>
                </a:lnTo>
                <a:lnTo>
                  <a:pt x="3691487" y="1629494"/>
                </a:lnTo>
                <a:lnTo>
                  <a:pt x="3691505" y="1629487"/>
                </a:lnTo>
                <a:lnTo>
                  <a:pt x="3718966" y="1615890"/>
                </a:lnTo>
                <a:cubicBezTo>
                  <a:pt x="3992589" y="1465934"/>
                  <a:pt x="4152360" y="1285160"/>
                  <a:pt x="4152360" y="1090569"/>
                </a:cubicBezTo>
                <a:cubicBezTo>
                  <a:pt x="4152360" y="571660"/>
                  <a:pt x="3016207" y="151002"/>
                  <a:pt x="1614690" y="151002"/>
                </a:cubicBezTo>
                <a:cubicBezTo>
                  <a:pt x="1001528" y="151002"/>
                  <a:pt x="439156" y="231519"/>
                  <a:pt x="497" y="365553"/>
                </a:cubicBezTo>
                <a:lnTo>
                  <a:pt x="0" y="365720"/>
                </a:lnTo>
                <a:lnTo>
                  <a:pt x="120851" y="309592"/>
                </a:lnTo>
                <a:cubicBezTo>
                  <a:pt x="574006" y="118310"/>
                  <a:pt x="1200035" y="0"/>
                  <a:pt x="1891527"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E7E6E6">
                  <a:lumMod val="25000"/>
                </a:srgbClr>
              </a:solidFill>
              <a:effectLst/>
              <a:uLnTx/>
              <a:uFillTx/>
              <a:latin typeface="Gill Sans MT" panose="020B0502020104020203" pitchFamily="34" charset="77"/>
              <a:ea typeface="Verdana" panose="020B0604030504040204" pitchFamily="34" charset="0"/>
              <a:cs typeface="+mn-cs"/>
              <a:sym typeface="Arial"/>
            </a:endParaRPr>
          </a:p>
        </p:txBody>
      </p:sp>
      <p:sp>
        <p:nvSpPr>
          <p:cNvPr id="87" name="Freeform: Shape 86">
            <a:extLst>
              <a:ext uri="{FF2B5EF4-FFF2-40B4-BE49-F238E27FC236}">
                <a16:creationId xmlns:a16="http://schemas.microsoft.com/office/drawing/2014/main" id="{DEE99A11-71DC-4CEB-BB4B-1CA68BD04693}"/>
              </a:ext>
            </a:extLst>
          </p:cNvPr>
          <p:cNvSpPr/>
          <p:nvPr/>
        </p:nvSpPr>
        <p:spPr>
          <a:xfrm rot="10991272">
            <a:off x="3804258" y="3258228"/>
            <a:ext cx="4479424" cy="1536018"/>
          </a:xfrm>
          <a:custGeom>
            <a:avLst/>
            <a:gdLst>
              <a:gd name="connsiteX0" fmla="*/ 5089253 w 7176590"/>
              <a:gd name="connsiteY0" fmla="*/ 3589534 h 4860542"/>
              <a:gd name="connsiteX1" fmla="*/ 5091697 w 7176590"/>
              <a:gd name="connsiteY1" fmla="*/ 3589744 h 4860542"/>
              <a:gd name="connsiteX2" fmla="*/ 5311784 w 7176590"/>
              <a:gd name="connsiteY2" fmla="*/ 3595963 h 4860542"/>
              <a:gd name="connsiteX3" fmla="*/ 5311783 w 7176590"/>
              <a:gd name="connsiteY3" fmla="*/ 3595963 h 4860542"/>
              <a:gd name="connsiteX4" fmla="*/ 5310660 w 7176590"/>
              <a:gd name="connsiteY4" fmla="*/ 3621947 h 4860542"/>
              <a:gd name="connsiteX5" fmla="*/ 5250932 w 7176590"/>
              <a:gd name="connsiteY5" fmla="*/ 3612842 h 4860542"/>
              <a:gd name="connsiteX6" fmla="*/ 5089363 w 7176590"/>
              <a:gd name="connsiteY6" fmla="*/ 3595539 h 4860542"/>
              <a:gd name="connsiteX7" fmla="*/ 5089252 w 7176590"/>
              <a:gd name="connsiteY7" fmla="*/ 3589535 h 4860542"/>
              <a:gd name="connsiteX8" fmla="*/ 5089252 w 7176590"/>
              <a:gd name="connsiteY8" fmla="*/ 3589535 h 4860542"/>
              <a:gd name="connsiteX9" fmla="*/ 6066248 w 7176590"/>
              <a:gd name="connsiteY9" fmla="*/ 3559669 h 4860542"/>
              <a:gd name="connsiteX10" fmla="*/ 6072549 w 7176590"/>
              <a:gd name="connsiteY10" fmla="*/ 3561285 h 4860542"/>
              <a:gd name="connsiteX11" fmla="*/ 7176590 w 7176590"/>
              <a:gd name="connsiteY11" fmla="*/ 4437777 h 4860542"/>
              <a:gd name="connsiteX12" fmla="*/ 6979803 w 7176590"/>
              <a:gd name="connsiteY12" fmla="*/ 4849213 h 4860542"/>
              <a:gd name="connsiteX13" fmla="*/ 6966875 w 7176590"/>
              <a:gd name="connsiteY13" fmla="*/ 4860542 h 4860542"/>
              <a:gd name="connsiteX14" fmla="*/ 6982422 w 7176590"/>
              <a:gd name="connsiteY14" fmla="*/ 4835358 h 4860542"/>
              <a:gd name="connsiteX15" fmla="*/ 7033977 w 7176590"/>
              <a:gd name="connsiteY15" fmla="*/ 4622334 h 4860542"/>
              <a:gd name="connsiteX16" fmla="*/ 5484083 w 7176590"/>
              <a:gd name="connsiteY16" fmla="*/ 3648387 h 4860542"/>
              <a:gd name="connsiteX17" fmla="*/ 5310661 w 7176590"/>
              <a:gd name="connsiteY17" fmla="*/ 3621948 h 4860542"/>
              <a:gd name="connsiteX18" fmla="*/ 5311784 w 7176590"/>
              <a:gd name="connsiteY18" fmla="*/ 3595964 h 4860542"/>
              <a:gd name="connsiteX19" fmla="*/ 5414904 w 7176590"/>
              <a:gd name="connsiteY19" fmla="*/ 3598877 h 4860542"/>
              <a:gd name="connsiteX20" fmla="*/ 5926333 w 7176590"/>
              <a:gd name="connsiteY20" fmla="*/ 3575784 h 4860542"/>
              <a:gd name="connsiteX21" fmla="*/ 3918776 w 7176590"/>
              <a:gd name="connsiteY21" fmla="*/ 1675771 h 4860542"/>
              <a:gd name="connsiteX22" fmla="*/ 3907164 w 7176590"/>
              <a:gd name="connsiteY22" fmla="*/ 1685811 h 4860542"/>
              <a:gd name="connsiteX23" fmla="*/ 3886654 w 7176590"/>
              <a:gd name="connsiteY23" fmla="*/ 1709152 h 4860542"/>
              <a:gd name="connsiteX24" fmla="*/ 3884551 w 7176590"/>
              <a:gd name="connsiteY24" fmla="*/ 1710116 h 4860542"/>
              <a:gd name="connsiteX25" fmla="*/ 3305071 w 7176590"/>
              <a:gd name="connsiteY25" fmla="*/ 2382474 h 4860542"/>
              <a:gd name="connsiteX26" fmla="*/ 5088115 w 7176590"/>
              <a:gd name="connsiteY26" fmla="*/ 3391966 h 4860542"/>
              <a:gd name="connsiteX27" fmla="*/ 5231575 w 7176590"/>
              <a:gd name="connsiteY27" fmla="*/ 3407331 h 4860542"/>
              <a:gd name="connsiteX28" fmla="*/ 5231915 w 7176590"/>
              <a:gd name="connsiteY28" fmla="*/ 3408680 h 4860542"/>
              <a:gd name="connsiteX29" fmla="*/ 5231916 w 7176590"/>
              <a:gd name="connsiteY29" fmla="*/ 3408680 h 4860542"/>
              <a:gd name="connsiteX30" fmla="*/ 5231576 w 7176590"/>
              <a:gd name="connsiteY30" fmla="*/ 3407332 h 4860542"/>
              <a:gd name="connsiteX31" fmla="*/ 5281746 w 7176590"/>
              <a:gd name="connsiteY31" fmla="*/ 3412705 h 4860542"/>
              <a:gd name="connsiteX32" fmla="*/ 5298293 w 7176590"/>
              <a:gd name="connsiteY32" fmla="*/ 3414041 h 4860542"/>
              <a:gd name="connsiteX33" fmla="*/ 5312867 w 7176590"/>
              <a:gd name="connsiteY33" fmla="*/ 3416037 h 4860542"/>
              <a:gd name="connsiteX34" fmla="*/ 5331312 w 7176590"/>
              <a:gd name="connsiteY34" fmla="*/ 3418012 h 4860542"/>
              <a:gd name="connsiteX35" fmla="*/ 5383584 w 7176590"/>
              <a:gd name="connsiteY35" fmla="*/ 3421335 h 4860542"/>
              <a:gd name="connsiteX36" fmla="*/ 5384340 w 7176590"/>
              <a:gd name="connsiteY36" fmla="*/ 3425824 h 4860542"/>
              <a:gd name="connsiteX37" fmla="*/ 5590671 w 7176590"/>
              <a:gd name="connsiteY37" fmla="*/ 3454080 h 4860542"/>
              <a:gd name="connsiteX38" fmla="*/ 5866084 w 7176590"/>
              <a:gd name="connsiteY38" fmla="*/ 3508339 h 4860542"/>
              <a:gd name="connsiteX39" fmla="*/ 6066249 w 7176590"/>
              <a:gd name="connsiteY39" fmla="*/ 3559667 h 4860542"/>
              <a:gd name="connsiteX40" fmla="*/ 5926332 w 7176590"/>
              <a:gd name="connsiteY40" fmla="*/ 3575783 h 4860542"/>
              <a:gd name="connsiteX41" fmla="*/ 5414903 w 7176590"/>
              <a:gd name="connsiteY41" fmla="*/ 3598876 h 4860542"/>
              <a:gd name="connsiteX42" fmla="*/ 5311784 w 7176590"/>
              <a:gd name="connsiteY42" fmla="*/ 3595963 h 4860542"/>
              <a:gd name="connsiteX43" fmla="*/ 5091697 w 7176590"/>
              <a:gd name="connsiteY43" fmla="*/ 3589744 h 4860542"/>
              <a:gd name="connsiteX44" fmla="*/ 5089253 w 7176590"/>
              <a:gd name="connsiteY44" fmla="*/ 3589534 h 4860542"/>
              <a:gd name="connsiteX45" fmla="*/ 5089253 w 7176590"/>
              <a:gd name="connsiteY45" fmla="*/ 3589533 h 4860542"/>
              <a:gd name="connsiteX46" fmla="*/ 4780701 w 7176590"/>
              <a:gd name="connsiteY46" fmla="*/ 3563089 h 4860542"/>
              <a:gd name="connsiteX47" fmla="*/ 4205300 w 7176590"/>
              <a:gd name="connsiteY47" fmla="*/ 3461681 h 4860542"/>
              <a:gd name="connsiteX48" fmla="*/ 4038453 w 7176590"/>
              <a:gd name="connsiteY48" fmla="*/ 3416278 h 4860542"/>
              <a:gd name="connsiteX49" fmla="*/ 4038447 w 7176590"/>
              <a:gd name="connsiteY49" fmla="*/ 3416278 h 4860542"/>
              <a:gd name="connsiteX50" fmla="*/ 3996066 w 7176590"/>
              <a:gd name="connsiteY50" fmla="*/ 3404745 h 4860542"/>
              <a:gd name="connsiteX51" fmla="*/ 2877231 w 7176590"/>
              <a:gd name="connsiteY51" fmla="*/ 2462169 h 4860542"/>
              <a:gd name="connsiteX52" fmla="*/ 3076655 w 7176590"/>
              <a:gd name="connsiteY52" fmla="*/ 2019711 h 4860542"/>
              <a:gd name="connsiteX53" fmla="*/ 3122818 w 7176590"/>
              <a:gd name="connsiteY53" fmla="*/ 1976786 h 4860542"/>
              <a:gd name="connsiteX54" fmla="*/ 3291598 w 7176590"/>
              <a:gd name="connsiteY54" fmla="*/ 1933505 h 4860542"/>
              <a:gd name="connsiteX55" fmla="*/ 3823820 w 7176590"/>
              <a:gd name="connsiteY55" fmla="*/ 1729371 h 4860542"/>
              <a:gd name="connsiteX56" fmla="*/ 4181115 w 7176590"/>
              <a:gd name="connsiteY56" fmla="*/ 1483994 h 4860542"/>
              <a:gd name="connsiteX57" fmla="*/ 4093407 w 7176590"/>
              <a:gd name="connsiteY57" fmla="*/ 1560848 h 4860542"/>
              <a:gd name="connsiteX58" fmla="*/ 3967977 w 7176590"/>
              <a:gd name="connsiteY58" fmla="*/ 1647999 h 4860542"/>
              <a:gd name="connsiteX59" fmla="*/ 3918778 w 7176590"/>
              <a:gd name="connsiteY59" fmla="*/ 1675771 h 4860542"/>
              <a:gd name="connsiteX60" fmla="*/ 4014026 w 7176590"/>
              <a:gd name="connsiteY60" fmla="*/ 1593413 h 4860542"/>
              <a:gd name="connsiteX61" fmla="*/ 4141137 w 7176590"/>
              <a:gd name="connsiteY61" fmla="*/ 1506262 h 4860542"/>
              <a:gd name="connsiteX62" fmla="*/ 1891527 w 7176590"/>
              <a:gd name="connsiteY62" fmla="*/ 0 h 4860542"/>
              <a:gd name="connsiteX63" fmla="*/ 4395640 w 7176590"/>
              <a:gd name="connsiteY63" fmla="*/ 1057013 h 4860542"/>
              <a:gd name="connsiteX64" fmla="*/ 4283060 w 7176590"/>
              <a:gd name="connsiteY64" fmla="*/ 1371336 h 4860542"/>
              <a:gd name="connsiteX65" fmla="*/ 4203439 w 7176590"/>
              <a:gd name="connsiteY65" fmla="*/ 1463162 h 4860542"/>
              <a:gd name="connsiteX66" fmla="*/ 4203437 w 7176590"/>
              <a:gd name="connsiteY66" fmla="*/ 1463163 h 4860542"/>
              <a:gd name="connsiteX67" fmla="*/ 4198853 w 7176590"/>
              <a:gd name="connsiteY67" fmla="*/ 1468449 h 4860542"/>
              <a:gd name="connsiteX68" fmla="*/ 4181114 w 7176590"/>
              <a:gd name="connsiteY68" fmla="*/ 1483993 h 4860542"/>
              <a:gd name="connsiteX69" fmla="*/ 4141136 w 7176590"/>
              <a:gd name="connsiteY69" fmla="*/ 1506261 h 4860542"/>
              <a:gd name="connsiteX70" fmla="*/ 4014025 w 7176590"/>
              <a:gd name="connsiteY70" fmla="*/ 1593412 h 4860542"/>
              <a:gd name="connsiteX71" fmla="*/ 3918777 w 7176590"/>
              <a:gd name="connsiteY71" fmla="*/ 1675770 h 4860542"/>
              <a:gd name="connsiteX72" fmla="*/ 3823821 w 7176590"/>
              <a:gd name="connsiteY72" fmla="*/ 1729370 h 4860542"/>
              <a:gd name="connsiteX73" fmla="*/ 3291600 w 7176590"/>
              <a:gd name="connsiteY73" fmla="*/ 1933504 h 4860542"/>
              <a:gd name="connsiteX74" fmla="*/ 3122819 w 7176590"/>
              <a:gd name="connsiteY74" fmla="*/ 1976785 h 4860542"/>
              <a:gd name="connsiteX75" fmla="*/ 3183515 w 7176590"/>
              <a:gd name="connsiteY75" fmla="*/ 1920346 h 4860542"/>
              <a:gd name="connsiteX76" fmla="*/ 3456713 w 7176590"/>
              <a:gd name="connsiteY76" fmla="*/ 1739116 h 4860542"/>
              <a:gd name="connsiteX77" fmla="*/ 3498518 w 7176590"/>
              <a:gd name="connsiteY77" fmla="*/ 1718513 h 4860542"/>
              <a:gd name="connsiteX78" fmla="*/ 3498536 w 7176590"/>
              <a:gd name="connsiteY78" fmla="*/ 1718506 h 4860542"/>
              <a:gd name="connsiteX79" fmla="*/ 3620500 w 7176590"/>
              <a:gd name="connsiteY79" fmla="*/ 1658395 h 4860542"/>
              <a:gd name="connsiteX80" fmla="*/ 3691471 w 7176590"/>
              <a:gd name="connsiteY80" fmla="*/ 1629502 h 4860542"/>
              <a:gd name="connsiteX81" fmla="*/ 3691487 w 7176590"/>
              <a:gd name="connsiteY81" fmla="*/ 1629494 h 4860542"/>
              <a:gd name="connsiteX82" fmla="*/ 3691505 w 7176590"/>
              <a:gd name="connsiteY82" fmla="*/ 1629487 h 4860542"/>
              <a:gd name="connsiteX83" fmla="*/ 3718966 w 7176590"/>
              <a:gd name="connsiteY83" fmla="*/ 1615890 h 4860542"/>
              <a:gd name="connsiteX84" fmla="*/ 4152360 w 7176590"/>
              <a:gd name="connsiteY84" fmla="*/ 1090569 h 4860542"/>
              <a:gd name="connsiteX85" fmla="*/ 1614690 w 7176590"/>
              <a:gd name="connsiteY85" fmla="*/ 151002 h 4860542"/>
              <a:gd name="connsiteX86" fmla="*/ 497 w 7176590"/>
              <a:gd name="connsiteY86" fmla="*/ 365553 h 4860542"/>
              <a:gd name="connsiteX87" fmla="*/ 0 w 7176590"/>
              <a:gd name="connsiteY87" fmla="*/ 365720 h 4860542"/>
              <a:gd name="connsiteX88" fmla="*/ 120851 w 7176590"/>
              <a:gd name="connsiteY88" fmla="*/ 309592 h 4860542"/>
              <a:gd name="connsiteX89" fmla="*/ 1891527 w 7176590"/>
              <a:gd name="connsiteY89" fmla="*/ 0 h 486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176590" h="4860542">
                <a:moveTo>
                  <a:pt x="5089253" y="3589534"/>
                </a:moveTo>
                <a:lnTo>
                  <a:pt x="5091697" y="3589744"/>
                </a:lnTo>
                <a:lnTo>
                  <a:pt x="5311784" y="3595963"/>
                </a:lnTo>
                <a:lnTo>
                  <a:pt x="5311783" y="3595963"/>
                </a:lnTo>
                <a:lnTo>
                  <a:pt x="5310660" y="3621947"/>
                </a:lnTo>
                <a:lnTo>
                  <a:pt x="5250932" y="3612842"/>
                </a:lnTo>
                <a:lnTo>
                  <a:pt x="5089363" y="3595539"/>
                </a:lnTo>
                <a:lnTo>
                  <a:pt x="5089252" y="3589535"/>
                </a:lnTo>
                <a:lnTo>
                  <a:pt x="5089252" y="3589535"/>
                </a:lnTo>
                <a:close/>
                <a:moveTo>
                  <a:pt x="6066248" y="3559669"/>
                </a:moveTo>
                <a:lnTo>
                  <a:pt x="6072549" y="3561285"/>
                </a:lnTo>
                <a:cubicBezTo>
                  <a:pt x="6738649" y="3751238"/>
                  <a:pt x="7176590" y="4072920"/>
                  <a:pt x="7176590" y="4437777"/>
                </a:cubicBezTo>
                <a:cubicBezTo>
                  <a:pt x="7176590" y="4583719"/>
                  <a:pt x="7106520" y="4722755"/>
                  <a:pt x="6979803" y="4849213"/>
                </a:cubicBezTo>
                <a:lnTo>
                  <a:pt x="6966875" y="4860542"/>
                </a:lnTo>
                <a:lnTo>
                  <a:pt x="6982422" y="4835358"/>
                </a:lnTo>
                <a:cubicBezTo>
                  <a:pt x="7016225" y="4766550"/>
                  <a:pt x="7033977" y="4695306"/>
                  <a:pt x="7033977" y="4622334"/>
                </a:cubicBezTo>
                <a:cubicBezTo>
                  <a:pt x="7033978" y="4184504"/>
                  <a:pt x="6394891" y="3808850"/>
                  <a:pt x="5484083" y="3648387"/>
                </a:cubicBezTo>
                <a:lnTo>
                  <a:pt x="5310661" y="3621948"/>
                </a:lnTo>
                <a:lnTo>
                  <a:pt x="5311784" y="3595964"/>
                </a:lnTo>
                <a:lnTo>
                  <a:pt x="5414904" y="3598877"/>
                </a:lnTo>
                <a:cubicBezTo>
                  <a:pt x="5590093" y="3598878"/>
                  <a:pt x="5761137" y="3590926"/>
                  <a:pt x="5926333" y="3575784"/>
                </a:cubicBezTo>
                <a:close/>
                <a:moveTo>
                  <a:pt x="3918776" y="1675771"/>
                </a:moveTo>
                <a:lnTo>
                  <a:pt x="3907164" y="1685811"/>
                </a:lnTo>
                <a:lnTo>
                  <a:pt x="3886654" y="1709152"/>
                </a:lnTo>
                <a:lnTo>
                  <a:pt x="3884551" y="1710116"/>
                </a:lnTo>
                <a:cubicBezTo>
                  <a:pt x="3522537" y="1892830"/>
                  <a:pt x="3305071" y="2127074"/>
                  <a:pt x="3305071" y="2382474"/>
                </a:cubicBezTo>
                <a:cubicBezTo>
                  <a:pt x="3305071" y="2856789"/>
                  <a:pt x="4055109" y="3258136"/>
                  <a:pt x="5088115" y="3391966"/>
                </a:cubicBezTo>
                <a:lnTo>
                  <a:pt x="5231575" y="3407331"/>
                </a:lnTo>
                <a:lnTo>
                  <a:pt x="5231915" y="3408680"/>
                </a:lnTo>
                <a:lnTo>
                  <a:pt x="5231916" y="3408680"/>
                </a:lnTo>
                <a:lnTo>
                  <a:pt x="5231576" y="3407332"/>
                </a:lnTo>
                <a:lnTo>
                  <a:pt x="5281746" y="3412705"/>
                </a:lnTo>
                <a:lnTo>
                  <a:pt x="5298293" y="3414041"/>
                </a:lnTo>
                <a:lnTo>
                  <a:pt x="5312867" y="3416037"/>
                </a:lnTo>
                <a:lnTo>
                  <a:pt x="5331312" y="3418012"/>
                </a:lnTo>
                <a:lnTo>
                  <a:pt x="5383584" y="3421335"/>
                </a:lnTo>
                <a:lnTo>
                  <a:pt x="5384340" y="3425824"/>
                </a:lnTo>
                <a:lnTo>
                  <a:pt x="5590671" y="3454080"/>
                </a:lnTo>
                <a:cubicBezTo>
                  <a:pt x="5685439" y="3469854"/>
                  <a:pt x="5777380" y="3487999"/>
                  <a:pt x="5866084" y="3508339"/>
                </a:cubicBezTo>
                <a:lnTo>
                  <a:pt x="6066249" y="3559667"/>
                </a:lnTo>
                <a:lnTo>
                  <a:pt x="5926332" y="3575783"/>
                </a:lnTo>
                <a:cubicBezTo>
                  <a:pt x="5761136" y="3590924"/>
                  <a:pt x="5590094" y="3598876"/>
                  <a:pt x="5414903" y="3598876"/>
                </a:cubicBezTo>
                <a:lnTo>
                  <a:pt x="5311784" y="3595963"/>
                </a:lnTo>
                <a:lnTo>
                  <a:pt x="5091697" y="3589744"/>
                </a:lnTo>
                <a:lnTo>
                  <a:pt x="5089253" y="3589534"/>
                </a:lnTo>
                <a:lnTo>
                  <a:pt x="5089253" y="3589533"/>
                </a:lnTo>
                <a:lnTo>
                  <a:pt x="4780701" y="3563089"/>
                </a:lnTo>
                <a:cubicBezTo>
                  <a:pt x="4577992" y="3539728"/>
                  <a:pt x="4385085" y="3505428"/>
                  <a:pt x="4205300" y="3461681"/>
                </a:cubicBezTo>
                <a:lnTo>
                  <a:pt x="4038453" y="3416278"/>
                </a:lnTo>
                <a:lnTo>
                  <a:pt x="4038447" y="3416278"/>
                </a:lnTo>
                <a:lnTo>
                  <a:pt x="3996066" y="3404745"/>
                </a:lnTo>
                <a:cubicBezTo>
                  <a:pt x="3321042" y="3200470"/>
                  <a:pt x="2877231" y="2854535"/>
                  <a:pt x="2877231" y="2462169"/>
                </a:cubicBezTo>
                <a:cubicBezTo>
                  <a:pt x="2877231" y="2305222"/>
                  <a:pt x="2948242" y="2155705"/>
                  <a:pt x="3076655" y="2019711"/>
                </a:cubicBezTo>
                <a:lnTo>
                  <a:pt x="3122818" y="1976786"/>
                </a:lnTo>
                <a:lnTo>
                  <a:pt x="3291598" y="1933505"/>
                </a:lnTo>
                <a:cubicBezTo>
                  <a:pt x="3491428" y="1876519"/>
                  <a:pt x="3670723" y="1807677"/>
                  <a:pt x="3823820" y="1729371"/>
                </a:cubicBezTo>
                <a:close/>
                <a:moveTo>
                  <a:pt x="4181115" y="1483994"/>
                </a:moveTo>
                <a:lnTo>
                  <a:pt x="4093407" y="1560848"/>
                </a:lnTo>
                <a:cubicBezTo>
                  <a:pt x="4054858" y="1590802"/>
                  <a:pt x="4012978" y="1619882"/>
                  <a:pt x="3967977" y="1647999"/>
                </a:cubicBezTo>
                <a:lnTo>
                  <a:pt x="3918778" y="1675771"/>
                </a:lnTo>
                <a:lnTo>
                  <a:pt x="4014026" y="1593413"/>
                </a:lnTo>
                <a:cubicBezTo>
                  <a:pt x="4053093" y="1563458"/>
                  <a:pt x="4095534" y="1534379"/>
                  <a:pt x="4141137" y="1506262"/>
                </a:cubicBezTo>
                <a:close/>
                <a:moveTo>
                  <a:pt x="1891527" y="0"/>
                </a:moveTo>
                <a:cubicBezTo>
                  <a:pt x="3274511" y="0"/>
                  <a:pt x="4395640" y="473241"/>
                  <a:pt x="4395640" y="1057013"/>
                </a:cubicBezTo>
                <a:cubicBezTo>
                  <a:pt x="4395640" y="1166470"/>
                  <a:pt x="4356226" y="1272042"/>
                  <a:pt x="4283060" y="1371336"/>
                </a:cubicBezTo>
                <a:lnTo>
                  <a:pt x="4203439" y="1463162"/>
                </a:lnTo>
                <a:lnTo>
                  <a:pt x="4203437" y="1463163"/>
                </a:lnTo>
                <a:lnTo>
                  <a:pt x="4198853" y="1468449"/>
                </a:lnTo>
                <a:lnTo>
                  <a:pt x="4181114" y="1483993"/>
                </a:lnTo>
                <a:lnTo>
                  <a:pt x="4141136" y="1506261"/>
                </a:lnTo>
                <a:cubicBezTo>
                  <a:pt x="4095533" y="1534378"/>
                  <a:pt x="4053092" y="1563457"/>
                  <a:pt x="4014025" y="1593412"/>
                </a:cubicBezTo>
                <a:lnTo>
                  <a:pt x="3918777" y="1675770"/>
                </a:lnTo>
                <a:lnTo>
                  <a:pt x="3823821" y="1729370"/>
                </a:lnTo>
                <a:cubicBezTo>
                  <a:pt x="3670724" y="1807676"/>
                  <a:pt x="3491429" y="1876518"/>
                  <a:pt x="3291600" y="1933504"/>
                </a:cubicBezTo>
                <a:lnTo>
                  <a:pt x="3122819" y="1976785"/>
                </a:lnTo>
                <a:lnTo>
                  <a:pt x="3183515" y="1920346"/>
                </a:lnTo>
                <a:cubicBezTo>
                  <a:pt x="3261648" y="1855920"/>
                  <a:pt x="3353281" y="1795256"/>
                  <a:pt x="3456713" y="1739116"/>
                </a:cubicBezTo>
                <a:lnTo>
                  <a:pt x="3498518" y="1718513"/>
                </a:lnTo>
                <a:lnTo>
                  <a:pt x="3498536" y="1718506"/>
                </a:lnTo>
                <a:lnTo>
                  <a:pt x="3620500" y="1658395"/>
                </a:lnTo>
                <a:lnTo>
                  <a:pt x="3691471" y="1629502"/>
                </a:lnTo>
                <a:lnTo>
                  <a:pt x="3691487" y="1629494"/>
                </a:lnTo>
                <a:lnTo>
                  <a:pt x="3691505" y="1629487"/>
                </a:lnTo>
                <a:lnTo>
                  <a:pt x="3718966" y="1615890"/>
                </a:lnTo>
                <a:cubicBezTo>
                  <a:pt x="3992589" y="1465934"/>
                  <a:pt x="4152360" y="1285160"/>
                  <a:pt x="4152360" y="1090569"/>
                </a:cubicBezTo>
                <a:cubicBezTo>
                  <a:pt x="4152360" y="571660"/>
                  <a:pt x="3016207" y="151002"/>
                  <a:pt x="1614690" y="151002"/>
                </a:cubicBezTo>
                <a:cubicBezTo>
                  <a:pt x="1001528" y="151002"/>
                  <a:pt x="439156" y="231519"/>
                  <a:pt x="497" y="365553"/>
                </a:cubicBezTo>
                <a:lnTo>
                  <a:pt x="0" y="365720"/>
                </a:lnTo>
                <a:lnTo>
                  <a:pt x="120851" y="309592"/>
                </a:lnTo>
                <a:cubicBezTo>
                  <a:pt x="574006" y="118310"/>
                  <a:pt x="1200035" y="0"/>
                  <a:pt x="1891527" y="0"/>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a:noFill/>
              </a:ln>
              <a:solidFill>
                <a:srgbClr val="E7E6E6">
                  <a:lumMod val="25000"/>
                </a:srgbClr>
              </a:solidFill>
              <a:effectLst/>
              <a:uLnTx/>
              <a:uFillTx/>
              <a:latin typeface="Gill Sans MT" panose="020B0502020104020203" pitchFamily="34" charset="77"/>
              <a:ea typeface="Verdana" panose="020B0604030504040204" pitchFamily="34" charset="0"/>
              <a:cs typeface="+mn-cs"/>
              <a:sym typeface="Arial"/>
            </a:endParaRPr>
          </a:p>
        </p:txBody>
      </p:sp>
      <p:sp>
        <p:nvSpPr>
          <p:cNvPr id="6" name="Teardrop 5">
            <a:extLst>
              <a:ext uri="{FF2B5EF4-FFF2-40B4-BE49-F238E27FC236}">
                <a16:creationId xmlns:a16="http://schemas.microsoft.com/office/drawing/2014/main" id="{FCBBA6E9-D14F-4158-B66D-E602E1F03D45}"/>
              </a:ext>
            </a:extLst>
          </p:cNvPr>
          <p:cNvSpPr/>
          <p:nvPr/>
        </p:nvSpPr>
        <p:spPr>
          <a:xfrm rot="7915681">
            <a:off x="1038235" y="1029193"/>
            <a:ext cx="384673" cy="376250"/>
          </a:xfrm>
          <a:prstGeom prst="teardrop">
            <a:avLst>
              <a:gd name="adj" fmla="val 13453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srgbClr val="E7E6E6">
                  <a:lumMod val="25000"/>
                </a:srgbClr>
              </a:solidFill>
              <a:effectLst/>
              <a:uLnTx/>
              <a:uFillTx/>
              <a:latin typeface="Gill Sans MT" panose="020B0502020104020203" pitchFamily="34" charset="77"/>
              <a:ea typeface="Verdana" panose="020B0604030504040204" pitchFamily="34" charset="0"/>
              <a:cs typeface="+mn-cs"/>
              <a:sym typeface="Arial"/>
            </a:endParaRPr>
          </a:p>
        </p:txBody>
      </p:sp>
      <p:sp>
        <p:nvSpPr>
          <p:cNvPr id="7" name="Oval 6">
            <a:extLst>
              <a:ext uri="{FF2B5EF4-FFF2-40B4-BE49-F238E27FC236}">
                <a16:creationId xmlns:a16="http://schemas.microsoft.com/office/drawing/2014/main" id="{3AF8BA61-4F39-41BC-AAE8-6F947F40BF90}"/>
              </a:ext>
            </a:extLst>
          </p:cNvPr>
          <p:cNvSpPr/>
          <p:nvPr/>
        </p:nvSpPr>
        <p:spPr>
          <a:xfrm>
            <a:off x="1121197" y="1103567"/>
            <a:ext cx="218750" cy="227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srgbClr val="E7E6E6">
                  <a:lumMod val="25000"/>
                </a:srgbClr>
              </a:solidFill>
              <a:effectLst/>
              <a:uLnTx/>
              <a:uFillTx/>
              <a:latin typeface="Gill Sans MT" panose="020B0502020104020203" pitchFamily="34" charset="77"/>
              <a:ea typeface="Verdana" panose="020B0604030504040204" pitchFamily="34" charset="0"/>
              <a:cs typeface="+mn-cs"/>
              <a:sym typeface="Arial"/>
            </a:endParaRPr>
          </a:p>
        </p:txBody>
      </p:sp>
      <p:sp>
        <p:nvSpPr>
          <p:cNvPr id="88" name="Teardrop 87">
            <a:extLst>
              <a:ext uri="{FF2B5EF4-FFF2-40B4-BE49-F238E27FC236}">
                <a16:creationId xmlns:a16="http://schemas.microsoft.com/office/drawing/2014/main" id="{F68C4C50-A65E-4E43-BD7F-7434496DB573}"/>
              </a:ext>
            </a:extLst>
          </p:cNvPr>
          <p:cNvSpPr/>
          <p:nvPr/>
        </p:nvSpPr>
        <p:spPr>
          <a:xfrm rot="7915681">
            <a:off x="2191477" y="1040896"/>
            <a:ext cx="384673" cy="376250"/>
          </a:xfrm>
          <a:prstGeom prst="teardrop">
            <a:avLst>
              <a:gd name="adj" fmla="val 13453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srgbClr val="E7E6E6">
                  <a:lumMod val="25000"/>
                </a:srgbClr>
              </a:solidFill>
              <a:effectLst/>
              <a:uLnTx/>
              <a:uFillTx/>
              <a:latin typeface="Gill Sans MT" panose="020B0502020104020203" pitchFamily="34" charset="77"/>
              <a:ea typeface="Verdana" panose="020B0604030504040204" pitchFamily="34" charset="0"/>
              <a:cs typeface="+mn-cs"/>
              <a:sym typeface="Arial"/>
            </a:endParaRPr>
          </a:p>
        </p:txBody>
      </p:sp>
      <p:sp>
        <p:nvSpPr>
          <p:cNvPr id="89" name="Oval 88">
            <a:extLst>
              <a:ext uri="{FF2B5EF4-FFF2-40B4-BE49-F238E27FC236}">
                <a16:creationId xmlns:a16="http://schemas.microsoft.com/office/drawing/2014/main" id="{5F83BF7E-5343-42D7-9168-27DDB9B23924}"/>
              </a:ext>
            </a:extLst>
          </p:cNvPr>
          <p:cNvSpPr/>
          <p:nvPr/>
        </p:nvSpPr>
        <p:spPr>
          <a:xfrm>
            <a:off x="2274439" y="1115270"/>
            <a:ext cx="218750" cy="227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srgbClr val="E7E6E6">
                  <a:lumMod val="25000"/>
                </a:srgbClr>
              </a:solidFill>
              <a:effectLst/>
              <a:uLnTx/>
              <a:uFillTx/>
              <a:latin typeface="Gill Sans MT" panose="020B0502020104020203" pitchFamily="34" charset="77"/>
              <a:ea typeface="Verdana" panose="020B0604030504040204" pitchFamily="34" charset="0"/>
              <a:cs typeface="+mn-cs"/>
              <a:sym typeface="Arial"/>
            </a:endParaRPr>
          </a:p>
        </p:txBody>
      </p:sp>
      <p:sp>
        <p:nvSpPr>
          <p:cNvPr id="90" name="Teardrop 89">
            <a:extLst>
              <a:ext uri="{FF2B5EF4-FFF2-40B4-BE49-F238E27FC236}">
                <a16:creationId xmlns:a16="http://schemas.microsoft.com/office/drawing/2014/main" id="{774C196F-D794-4BBA-977F-7BC35BE8435F}"/>
              </a:ext>
            </a:extLst>
          </p:cNvPr>
          <p:cNvSpPr/>
          <p:nvPr/>
        </p:nvSpPr>
        <p:spPr>
          <a:xfrm rot="7915681">
            <a:off x="3788659" y="1467196"/>
            <a:ext cx="384673" cy="376250"/>
          </a:xfrm>
          <a:prstGeom prst="teardrop">
            <a:avLst>
              <a:gd name="adj" fmla="val 13453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srgbClr val="E7E6E6">
                  <a:lumMod val="25000"/>
                </a:srgbClr>
              </a:solidFill>
              <a:effectLst/>
              <a:uLnTx/>
              <a:uFillTx/>
              <a:latin typeface="Gill Sans MT" panose="020B0502020104020203" pitchFamily="34" charset="77"/>
              <a:ea typeface="Verdana" panose="020B0604030504040204" pitchFamily="34" charset="0"/>
              <a:cs typeface="+mn-cs"/>
              <a:sym typeface="Arial"/>
            </a:endParaRPr>
          </a:p>
        </p:txBody>
      </p:sp>
      <p:sp>
        <p:nvSpPr>
          <p:cNvPr id="91" name="Oval 90">
            <a:extLst>
              <a:ext uri="{FF2B5EF4-FFF2-40B4-BE49-F238E27FC236}">
                <a16:creationId xmlns:a16="http://schemas.microsoft.com/office/drawing/2014/main" id="{85E95DDA-EEBC-451E-8131-1170B837C2B1}"/>
              </a:ext>
            </a:extLst>
          </p:cNvPr>
          <p:cNvSpPr/>
          <p:nvPr/>
        </p:nvSpPr>
        <p:spPr>
          <a:xfrm>
            <a:off x="3871620" y="1541570"/>
            <a:ext cx="218750" cy="227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srgbClr val="E7E6E6">
                  <a:lumMod val="25000"/>
                </a:srgbClr>
              </a:solidFill>
              <a:effectLst/>
              <a:uLnTx/>
              <a:uFillTx/>
              <a:latin typeface="Gill Sans MT" panose="020B0502020104020203" pitchFamily="34" charset="77"/>
              <a:ea typeface="Verdana" panose="020B0604030504040204" pitchFamily="34" charset="0"/>
              <a:cs typeface="+mn-cs"/>
              <a:sym typeface="Arial"/>
            </a:endParaRPr>
          </a:p>
        </p:txBody>
      </p:sp>
      <p:sp>
        <p:nvSpPr>
          <p:cNvPr id="93" name="Oval 92">
            <a:extLst>
              <a:ext uri="{FF2B5EF4-FFF2-40B4-BE49-F238E27FC236}">
                <a16:creationId xmlns:a16="http://schemas.microsoft.com/office/drawing/2014/main" id="{9BE72529-F445-481A-B90B-1AB748252D81}"/>
              </a:ext>
            </a:extLst>
          </p:cNvPr>
          <p:cNvSpPr/>
          <p:nvPr/>
        </p:nvSpPr>
        <p:spPr>
          <a:xfrm>
            <a:off x="2870175" y="2096669"/>
            <a:ext cx="218750" cy="227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srgbClr val="E7E6E6">
                  <a:lumMod val="25000"/>
                </a:srgbClr>
              </a:solidFill>
              <a:effectLst/>
              <a:uLnTx/>
              <a:uFillTx/>
              <a:latin typeface="Gill Sans MT" panose="020B0502020104020203" pitchFamily="34" charset="77"/>
              <a:ea typeface="Verdana" panose="020B0604030504040204" pitchFamily="34" charset="0"/>
              <a:cs typeface="+mn-cs"/>
              <a:sym typeface="Arial"/>
            </a:endParaRPr>
          </a:p>
        </p:txBody>
      </p:sp>
      <p:sp>
        <p:nvSpPr>
          <p:cNvPr id="94" name="Teardrop 93">
            <a:extLst>
              <a:ext uri="{FF2B5EF4-FFF2-40B4-BE49-F238E27FC236}">
                <a16:creationId xmlns:a16="http://schemas.microsoft.com/office/drawing/2014/main" id="{C7EEEF32-759F-4B21-970E-136481E9A255}"/>
              </a:ext>
            </a:extLst>
          </p:cNvPr>
          <p:cNvSpPr/>
          <p:nvPr/>
        </p:nvSpPr>
        <p:spPr>
          <a:xfrm rot="7915681">
            <a:off x="4213460" y="2981740"/>
            <a:ext cx="384673" cy="376250"/>
          </a:xfrm>
          <a:prstGeom prst="teardrop">
            <a:avLst>
              <a:gd name="adj" fmla="val 13453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srgbClr val="E7E6E6">
                  <a:lumMod val="25000"/>
                </a:srgbClr>
              </a:solidFill>
              <a:effectLst/>
              <a:uLnTx/>
              <a:uFillTx/>
              <a:latin typeface="Gill Sans MT" panose="020B0502020104020203" pitchFamily="34" charset="77"/>
              <a:ea typeface="Verdana" panose="020B0604030504040204" pitchFamily="34" charset="0"/>
              <a:cs typeface="+mn-cs"/>
              <a:sym typeface="Arial"/>
            </a:endParaRPr>
          </a:p>
        </p:txBody>
      </p:sp>
      <p:sp>
        <p:nvSpPr>
          <p:cNvPr id="95" name="Oval 94">
            <a:extLst>
              <a:ext uri="{FF2B5EF4-FFF2-40B4-BE49-F238E27FC236}">
                <a16:creationId xmlns:a16="http://schemas.microsoft.com/office/drawing/2014/main" id="{E8032A4E-48C6-414F-8624-E3041FD67260}"/>
              </a:ext>
            </a:extLst>
          </p:cNvPr>
          <p:cNvSpPr/>
          <p:nvPr/>
        </p:nvSpPr>
        <p:spPr>
          <a:xfrm>
            <a:off x="4296421" y="3056114"/>
            <a:ext cx="218750" cy="227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srgbClr val="E7E6E6">
                  <a:lumMod val="25000"/>
                </a:srgbClr>
              </a:solidFill>
              <a:effectLst/>
              <a:uLnTx/>
              <a:uFillTx/>
              <a:latin typeface="Gill Sans MT" panose="020B0502020104020203" pitchFamily="34" charset="77"/>
              <a:ea typeface="Verdana" panose="020B0604030504040204" pitchFamily="34" charset="0"/>
              <a:cs typeface="+mn-cs"/>
              <a:sym typeface="Arial"/>
            </a:endParaRPr>
          </a:p>
        </p:txBody>
      </p:sp>
      <p:sp>
        <p:nvSpPr>
          <p:cNvPr id="96" name="Teardrop 95">
            <a:extLst>
              <a:ext uri="{FF2B5EF4-FFF2-40B4-BE49-F238E27FC236}">
                <a16:creationId xmlns:a16="http://schemas.microsoft.com/office/drawing/2014/main" id="{CDD0A845-7F18-45EA-895D-FE96230230DD}"/>
              </a:ext>
            </a:extLst>
          </p:cNvPr>
          <p:cNvSpPr/>
          <p:nvPr/>
        </p:nvSpPr>
        <p:spPr>
          <a:xfrm rot="7915681">
            <a:off x="5709706" y="3216946"/>
            <a:ext cx="384673" cy="376250"/>
          </a:xfrm>
          <a:prstGeom prst="teardrop">
            <a:avLst>
              <a:gd name="adj" fmla="val 13453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srgbClr val="E7E6E6">
                  <a:lumMod val="25000"/>
                </a:srgbClr>
              </a:solidFill>
              <a:effectLst/>
              <a:uLnTx/>
              <a:uFillTx/>
              <a:latin typeface="Gill Sans MT" panose="020B0502020104020203" pitchFamily="34" charset="77"/>
              <a:ea typeface="Verdana" panose="020B0604030504040204" pitchFamily="34" charset="0"/>
              <a:cs typeface="+mn-cs"/>
              <a:sym typeface="Arial"/>
            </a:endParaRPr>
          </a:p>
        </p:txBody>
      </p:sp>
      <p:sp>
        <p:nvSpPr>
          <p:cNvPr id="97" name="Oval 96">
            <a:extLst>
              <a:ext uri="{FF2B5EF4-FFF2-40B4-BE49-F238E27FC236}">
                <a16:creationId xmlns:a16="http://schemas.microsoft.com/office/drawing/2014/main" id="{1FD90F61-1669-4071-8694-737CF7090BDB}"/>
              </a:ext>
            </a:extLst>
          </p:cNvPr>
          <p:cNvSpPr/>
          <p:nvPr/>
        </p:nvSpPr>
        <p:spPr>
          <a:xfrm>
            <a:off x="5792667" y="3291320"/>
            <a:ext cx="218750" cy="227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srgbClr val="E7E6E6">
                  <a:lumMod val="25000"/>
                </a:srgbClr>
              </a:solidFill>
              <a:effectLst/>
              <a:uLnTx/>
              <a:uFillTx/>
              <a:latin typeface="Gill Sans MT" panose="020B0502020104020203" pitchFamily="34" charset="77"/>
              <a:ea typeface="Verdana" panose="020B0604030504040204" pitchFamily="34" charset="0"/>
              <a:cs typeface="+mn-cs"/>
              <a:sym typeface="Arial"/>
            </a:endParaRPr>
          </a:p>
        </p:txBody>
      </p:sp>
      <p:sp>
        <p:nvSpPr>
          <p:cNvPr id="98" name="Teardrop 97">
            <a:extLst>
              <a:ext uri="{FF2B5EF4-FFF2-40B4-BE49-F238E27FC236}">
                <a16:creationId xmlns:a16="http://schemas.microsoft.com/office/drawing/2014/main" id="{B372FAE3-CE18-40CC-9EAD-8B15B92CD0BD}"/>
              </a:ext>
            </a:extLst>
          </p:cNvPr>
          <p:cNvSpPr/>
          <p:nvPr/>
        </p:nvSpPr>
        <p:spPr>
          <a:xfrm rot="7915681">
            <a:off x="5394708" y="3925443"/>
            <a:ext cx="384673" cy="376250"/>
          </a:xfrm>
          <a:prstGeom prst="teardrop">
            <a:avLst>
              <a:gd name="adj" fmla="val 13453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srgbClr val="E7E6E6">
                  <a:lumMod val="25000"/>
                </a:srgbClr>
              </a:solidFill>
              <a:effectLst/>
              <a:uLnTx/>
              <a:uFillTx/>
              <a:latin typeface="Gill Sans MT" panose="020B0502020104020203" pitchFamily="34" charset="77"/>
              <a:ea typeface="Verdana" panose="020B0604030504040204" pitchFamily="34" charset="0"/>
              <a:cs typeface="+mn-cs"/>
              <a:sym typeface="Arial"/>
            </a:endParaRPr>
          </a:p>
        </p:txBody>
      </p:sp>
      <p:sp>
        <p:nvSpPr>
          <p:cNvPr id="99" name="Oval 98">
            <a:extLst>
              <a:ext uri="{FF2B5EF4-FFF2-40B4-BE49-F238E27FC236}">
                <a16:creationId xmlns:a16="http://schemas.microsoft.com/office/drawing/2014/main" id="{B49E3B32-4644-4BDD-A080-F47F0D445E99}"/>
              </a:ext>
            </a:extLst>
          </p:cNvPr>
          <p:cNvSpPr/>
          <p:nvPr/>
        </p:nvSpPr>
        <p:spPr>
          <a:xfrm>
            <a:off x="5477669" y="3999817"/>
            <a:ext cx="218750" cy="227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srgbClr val="E7E6E6">
                  <a:lumMod val="25000"/>
                </a:srgbClr>
              </a:solidFill>
              <a:effectLst/>
              <a:uLnTx/>
              <a:uFillTx/>
              <a:latin typeface="Gill Sans MT" panose="020B0502020104020203" pitchFamily="34" charset="77"/>
              <a:ea typeface="Verdana" panose="020B0604030504040204" pitchFamily="34" charset="0"/>
              <a:cs typeface="+mn-cs"/>
              <a:sym typeface="Arial"/>
            </a:endParaRPr>
          </a:p>
        </p:txBody>
      </p:sp>
      <p:sp>
        <p:nvSpPr>
          <p:cNvPr id="100" name="Teardrop 99">
            <a:extLst>
              <a:ext uri="{FF2B5EF4-FFF2-40B4-BE49-F238E27FC236}">
                <a16:creationId xmlns:a16="http://schemas.microsoft.com/office/drawing/2014/main" id="{D9FE8188-A5D5-4E75-A3E8-1DCCE4547B93}"/>
              </a:ext>
            </a:extLst>
          </p:cNvPr>
          <p:cNvSpPr/>
          <p:nvPr/>
        </p:nvSpPr>
        <p:spPr>
          <a:xfrm rot="7915681">
            <a:off x="6502251" y="4272640"/>
            <a:ext cx="384673" cy="376250"/>
          </a:xfrm>
          <a:prstGeom prst="teardrop">
            <a:avLst>
              <a:gd name="adj" fmla="val 13453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srgbClr val="E7E6E6">
                  <a:lumMod val="25000"/>
                </a:srgbClr>
              </a:solidFill>
              <a:effectLst/>
              <a:uLnTx/>
              <a:uFillTx/>
              <a:latin typeface="Gill Sans MT" panose="020B0502020104020203" pitchFamily="34" charset="77"/>
              <a:ea typeface="Verdana" panose="020B0604030504040204" pitchFamily="34" charset="0"/>
              <a:cs typeface="+mn-cs"/>
              <a:sym typeface="Arial"/>
            </a:endParaRPr>
          </a:p>
        </p:txBody>
      </p:sp>
      <p:sp>
        <p:nvSpPr>
          <p:cNvPr id="101" name="Oval 100">
            <a:extLst>
              <a:ext uri="{FF2B5EF4-FFF2-40B4-BE49-F238E27FC236}">
                <a16:creationId xmlns:a16="http://schemas.microsoft.com/office/drawing/2014/main" id="{1872E2D5-3436-4DD9-8017-F5CD089D99A8}"/>
              </a:ext>
            </a:extLst>
          </p:cNvPr>
          <p:cNvSpPr/>
          <p:nvPr/>
        </p:nvSpPr>
        <p:spPr>
          <a:xfrm>
            <a:off x="6585213" y="4347014"/>
            <a:ext cx="218750" cy="227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srgbClr val="E7E6E6">
                  <a:lumMod val="25000"/>
                </a:srgbClr>
              </a:solidFill>
              <a:effectLst/>
              <a:uLnTx/>
              <a:uFillTx/>
              <a:latin typeface="Gill Sans MT" panose="020B0502020104020203" pitchFamily="34" charset="77"/>
              <a:ea typeface="Verdana" panose="020B0604030504040204" pitchFamily="34" charset="0"/>
              <a:cs typeface="+mn-cs"/>
              <a:sym typeface="Arial"/>
            </a:endParaRPr>
          </a:p>
        </p:txBody>
      </p:sp>
      <p:sp>
        <p:nvSpPr>
          <p:cNvPr id="8" name="TextBox 7">
            <a:extLst>
              <a:ext uri="{FF2B5EF4-FFF2-40B4-BE49-F238E27FC236}">
                <a16:creationId xmlns:a16="http://schemas.microsoft.com/office/drawing/2014/main" id="{7BD5E144-3B9F-4168-96E2-CB9DD7859275}"/>
              </a:ext>
            </a:extLst>
          </p:cNvPr>
          <p:cNvSpPr txBox="1"/>
          <p:nvPr/>
        </p:nvSpPr>
        <p:spPr>
          <a:xfrm>
            <a:off x="452615" y="1036500"/>
            <a:ext cx="878810" cy="553998"/>
          </a:xfrm>
          <a:prstGeom prst="rect">
            <a:avLst/>
          </a:prstGeom>
          <a:noFill/>
        </p:spPr>
        <p:txBody>
          <a:bodyPr wrap="square" rtlCol="0">
            <a:spAutoFit/>
          </a:bodyPr>
          <a:lstStyle>
            <a:defPPr>
              <a:defRPr lang="en-US"/>
            </a:defPPr>
            <a:lvl1pPr marL="171450" marR="0" lvl="0" indent="-171450" fontAlgn="auto">
              <a:lnSpc>
                <a:spcPct val="100000"/>
              </a:lnSpc>
              <a:spcBef>
                <a:spcPts val="0"/>
              </a:spcBef>
              <a:spcAft>
                <a:spcPts val="0"/>
              </a:spcAft>
              <a:buClrTx/>
              <a:buSzTx/>
              <a:buFont typeface="Arial" panose="020B0604020202020204" pitchFamily="34" charset="0"/>
              <a:buChar char="•"/>
              <a:tabLst/>
              <a:defRPr sz="1400" b="0">
                <a:solidFill>
                  <a:schemeClr val="accent2">
                    <a:lumMod val="75000"/>
                  </a:schemeClr>
                </a:solidFill>
                <a:latin typeface="Gill Sans MT" panose="020B0502020104020203" pitchFamily="34" charset="77"/>
                <a:ea typeface="Verdana" panose="020B0604030504040204" pitchFamily="34" charset="0"/>
              </a:defRPr>
            </a:lvl1pPr>
          </a:lstStyle>
          <a:p>
            <a:pPr marL="128588" marR="0" lvl="0" indent="-12858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Maps</a:t>
            </a:r>
          </a:p>
          <a:p>
            <a:pPr marL="128588" marR="0" lvl="0" indent="-12858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Data </a:t>
            </a:r>
          </a:p>
          <a:p>
            <a:pPr marL="128588" marR="0" lvl="0" indent="-12858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Tools</a:t>
            </a:r>
          </a:p>
        </p:txBody>
      </p:sp>
      <p:sp>
        <p:nvSpPr>
          <p:cNvPr id="102" name="TextBox 101">
            <a:extLst>
              <a:ext uri="{FF2B5EF4-FFF2-40B4-BE49-F238E27FC236}">
                <a16:creationId xmlns:a16="http://schemas.microsoft.com/office/drawing/2014/main" id="{1FDA2BA7-C314-4219-8A42-144B4E43CA8D}"/>
              </a:ext>
            </a:extLst>
          </p:cNvPr>
          <p:cNvSpPr txBox="1"/>
          <p:nvPr/>
        </p:nvSpPr>
        <p:spPr>
          <a:xfrm>
            <a:off x="731375" y="765123"/>
            <a:ext cx="1333516"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300" b="1"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Final o</a:t>
            </a:r>
            <a:r>
              <a:rPr kumimoji="0" lang="en-US" sz="1300" b="1"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utputs</a:t>
            </a:r>
            <a:endParaRPr kumimoji="0" lang="en-US" sz="1300" b="1"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103" name="TextBox 102">
            <a:extLst>
              <a:ext uri="{FF2B5EF4-FFF2-40B4-BE49-F238E27FC236}">
                <a16:creationId xmlns:a16="http://schemas.microsoft.com/office/drawing/2014/main" id="{E9DCB13A-C84B-40AE-9E6A-800D92B6B4DB}"/>
              </a:ext>
            </a:extLst>
          </p:cNvPr>
          <p:cNvSpPr txBox="1"/>
          <p:nvPr/>
        </p:nvSpPr>
        <p:spPr>
          <a:xfrm>
            <a:off x="2470424" y="796922"/>
            <a:ext cx="1660140" cy="553998"/>
          </a:xfrm>
          <a:prstGeom prst="rect">
            <a:avLst/>
          </a:prstGeom>
          <a:noFill/>
        </p:spPr>
        <p:txBody>
          <a:bodyPr wrap="square" rtlCol="0">
            <a:spAutoFit/>
          </a:bodyPr>
          <a:lstStyle>
            <a:defPPr>
              <a:defRPr lang="en-US"/>
            </a:defPPr>
            <a:lvl1pPr marL="171450" marR="0" lvl="0" indent="-171450" fontAlgn="auto">
              <a:lnSpc>
                <a:spcPct val="100000"/>
              </a:lnSpc>
              <a:spcBef>
                <a:spcPts val="0"/>
              </a:spcBef>
              <a:spcAft>
                <a:spcPts val="0"/>
              </a:spcAft>
              <a:buClrTx/>
              <a:buSzTx/>
              <a:buFont typeface="Arial" panose="020B0604020202020204" pitchFamily="34" charset="0"/>
              <a:buChar char="•"/>
              <a:tabLst/>
              <a:defRPr sz="1200" b="1">
                <a:solidFill>
                  <a:schemeClr val="accent2">
                    <a:lumMod val="75000"/>
                  </a:schemeClr>
                </a:solidFill>
                <a:latin typeface="Gill Sans MT" panose="020B0502020104020203" pitchFamily="34" charset="77"/>
                <a:ea typeface="Verdana" panose="020B0604030504040204" pitchFamily="34" charset="0"/>
              </a:defRPr>
            </a:lvl1pPr>
          </a:lstStyle>
          <a:p>
            <a:pPr marL="128588" marR="0" lvl="0" indent="-12858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Choose storm metrics</a:t>
            </a:r>
          </a:p>
          <a:p>
            <a:pPr marL="128588" marR="0" lvl="0" indent="-12858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Choose characteristics of  compound storms</a:t>
            </a:r>
            <a:endParaRPr kumimoji="0" lang="en-US" sz="1000" b="1" i="0" u="none"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104" name="TextBox 103">
            <a:extLst>
              <a:ext uri="{FF2B5EF4-FFF2-40B4-BE49-F238E27FC236}">
                <a16:creationId xmlns:a16="http://schemas.microsoft.com/office/drawing/2014/main" id="{79B96B00-6FB6-499E-A7B0-AAD9EDE69E03}"/>
              </a:ext>
            </a:extLst>
          </p:cNvPr>
          <p:cNvSpPr txBox="1"/>
          <p:nvPr/>
        </p:nvSpPr>
        <p:spPr>
          <a:xfrm>
            <a:off x="2547441" y="1272427"/>
            <a:ext cx="1333516"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300" b="1"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Final results</a:t>
            </a:r>
          </a:p>
        </p:txBody>
      </p:sp>
      <p:sp>
        <p:nvSpPr>
          <p:cNvPr id="105" name="TextBox 104">
            <a:extLst>
              <a:ext uri="{FF2B5EF4-FFF2-40B4-BE49-F238E27FC236}">
                <a16:creationId xmlns:a16="http://schemas.microsoft.com/office/drawing/2014/main" id="{94AF53FC-876A-4D38-8763-2DC642C627F6}"/>
              </a:ext>
            </a:extLst>
          </p:cNvPr>
          <p:cNvSpPr txBox="1"/>
          <p:nvPr/>
        </p:nvSpPr>
        <p:spPr>
          <a:xfrm>
            <a:off x="5531795" y="1213121"/>
            <a:ext cx="1564716" cy="707886"/>
          </a:xfrm>
          <a:prstGeom prst="rect">
            <a:avLst/>
          </a:prstGeom>
          <a:noFill/>
        </p:spPr>
        <p:txBody>
          <a:bodyPr wrap="square" rtlCol="0">
            <a:spAutoFit/>
          </a:bodyPr>
          <a:lstStyle>
            <a:defPPr>
              <a:defRPr lang="en-US"/>
            </a:defPPr>
            <a:lvl1pPr marL="171450" marR="0" lvl="0" indent="-171450" fontAlgn="auto">
              <a:lnSpc>
                <a:spcPct val="100000"/>
              </a:lnSpc>
              <a:spcBef>
                <a:spcPts val="0"/>
              </a:spcBef>
              <a:spcAft>
                <a:spcPts val="0"/>
              </a:spcAft>
              <a:buClrTx/>
              <a:buSzTx/>
              <a:buFont typeface="Arial" panose="020B0604020202020204" pitchFamily="34" charset="0"/>
              <a:buChar char="•"/>
              <a:tabLst/>
              <a:defRPr sz="1200" b="1">
                <a:solidFill>
                  <a:schemeClr val="accent2">
                    <a:lumMod val="75000"/>
                  </a:schemeClr>
                </a:solidFill>
                <a:latin typeface="Gill Sans MT" panose="020B0502020104020203" pitchFamily="34" charset="77"/>
                <a:ea typeface="Verdana" panose="020B0604030504040204" pitchFamily="34" charset="0"/>
              </a:defRPr>
            </a:lvl1pPr>
          </a:lstStyle>
          <a:p>
            <a:pPr marL="128588" marR="0" lvl="0" indent="-12858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How intense are worst storms?</a:t>
            </a:r>
          </a:p>
          <a:p>
            <a:pPr marL="128588" marR="0" lvl="0" indent="-12858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sng"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How likely are compound storms?</a:t>
            </a:r>
          </a:p>
        </p:txBody>
      </p:sp>
      <p:sp>
        <p:nvSpPr>
          <p:cNvPr id="106" name="TextBox 105">
            <a:extLst>
              <a:ext uri="{FF2B5EF4-FFF2-40B4-BE49-F238E27FC236}">
                <a16:creationId xmlns:a16="http://schemas.microsoft.com/office/drawing/2014/main" id="{4912D2A9-9A97-417F-94FD-9D6A7768BDB0}"/>
              </a:ext>
            </a:extLst>
          </p:cNvPr>
          <p:cNvSpPr txBox="1"/>
          <p:nvPr/>
        </p:nvSpPr>
        <p:spPr>
          <a:xfrm>
            <a:off x="4110591" y="1207782"/>
            <a:ext cx="1660140" cy="692497"/>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300" b="1"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Prioritize specific results for additional analyses</a:t>
            </a:r>
          </a:p>
        </p:txBody>
      </p:sp>
      <p:sp>
        <p:nvSpPr>
          <p:cNvPr id="108" name="TextBox 107">
            <a:extLst>
              <a:ext uri="{FF2B5EF4-FFF2-40B4-BE49-F238E27FC236}">
                <a16:creationId xmlns:a16="http://schemas.microsoft.com/office/drawing/2014/main" id="{89D62120-6BDD-4800-BAC1-2B7F42A2BA8A}"/>
              </a:ext>
            </a:extLst>
          </p:cNvPr>
          <p:cNvSpPr txBox="1"/>
          <p:nvPr/>
        </p:nvSpPr>
        <p:spPr>
          <a:xfrm>
            <a:off x="1643433" y="2167874"/>
            <a:ext cx="1416418" cy="6924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1" i="0" u="none" strike="noStrike" cap="none" spc="0" normalizeH="0" baseline="0">
                <a:ln>
                  <a:noFill/>
                </a:ln>
                <a:solidFill>
                  <a:srgbClr val="E7E6E6">
                    <a:lumMod val="25000"/>
                  </a:srgbClr>
                </a:solidFill>
                <a:effectLst/>
                <a:uLnTx/>
                <a:uFillTx/>
                <a:latin typeface="Gill Sans MT" panose="020B0502020104020203" pitchFamily="34" charset="77"/>
                <a:ea typeface="Verdana" panose="020B0604030504040204" pitchFamily="34" charset="0"/>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Data analysis and preliminary results</a:t>
            </a:r>
          </a:p>
        </p:txBody>
      </p:sp>
      <p:sp>
        <p:nvSpPr>
          <p:cNvPr id="109" name="TextBox 108">
            <a:extLst>
              <a:ext uri="{FF2B5EF4-FFF2-40B4-BE49-F238E27FC236}">
                <a16:creationId xmlns:a16="http://schemas.microsoft.com/office/drawing/2014/main" id="{E4F5E427-6C69-4089-AF86-11CE1599CD06}"/>
              </a:ext>
            </a:extLst>
          </p:cNvPr>
          <p:cNvSpPr txBox="1"/>
          <p:nvPr/>
        </p:nvSpPr>
        <p:spPr>
          <a:xfrm>
            <a:off x="957612" y="3168820"/>
            <a:ext cx="2071820" cy="1015663"/>
          </a:xfrm>
          <a:prstGeom prst="rect">
            <a:avLst/>
          </a:prstGeom>
          <a:noFill/>
        </p:spPr>
        <p:txBody>
          <a:bodyPr wrap="square" rtlCol="0">
            <a:spAutoFit/>
          </a:bodyPr>
          <a:lstStyle/>
          <a:p>
            <a:pPr marL="128588" marR="0" lvl="0" indent="-12858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sng"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Recreate past worst-case event with climate change</a:t>
            </a:r>
          </a:p>
          <a:p>
            <a:pPr marL="128588" marR="0" lvl="0" indent="-12858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Choose which past event &amp; which characteristic</a:t>
            </a:r>
          </a:p>
          <a:p>
            <a:pPr marL="128588" marR="0" lvl="0" indent="-12858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Examine the worst possible future storm</a:t>
            </a:r>
          </a:p>
        </p:txBody>
      </p:sp>
      <p:sp>
        <p:nvSpPr>
          <p:cNvPr id="110" name="TextBox 109">
            <a:extLst>
              <a:ext uri="{FF2B5EF4-FFF2-40B4-BE49-F238E27FC236}">
                <a16:creationId xmlns:a16="http://schemas.microsoft.com/office/drawing/2014/main" id="{344934D5-35B8-4C78-AA45-6369D9F17BE0}"/>
              </a:ext>
            </a:extLst>
          </p:cNvPr>
          <p:cNvSpPr txBox="1"/>
          <p:nvPr/>
        </p:nvSpPr>
        <p:spPr>
          <a:xfrm>
            <a:off x="2921929" y="3248915"/>
            <a:ext cx="1434116" cy="50783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300" b="1"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Refine research question</a:t>
            </a:r>
          </a:p>
        </p:txBody>
      </p:sp>
      <p:sp>
        <p:nvSpPr>
          <p:cNvPr id="111" name="TextBox 110">
            <a:extLst>
              <a:ext uri="{FF2B5EF4-FFF2-40B4-BE49-F238E27FC236}">
                <a16:creationId xmlns:a16="http://schemas.microsoft.com/office/drawing/2014/main" id="{C580C2A6-A272-4918-962E-EC5166057B87}"/>
              </a:ext>
            </a:extLst>
          </p:cNvPr>
          <p:cNvSpPr txBox="1"/>
          <p:nvPr/>
        </p:nvSpPr>
        <p:spPr>
          <a:xfrm>
            <a:off x="7533650" y="4121050"/>
            <a:ext cx="1430990" cy="707886"/>
          </a:xfrm>
          <a:prstGeom prst="rect">
            <a:avLst/>
          </a:prstGeom>
          <a:noFill/>
        </p:spPr>
        <p:txBody>
          <a:bodyPr wrap="square" rtlCol="0">
            <a:spAutoFit/>
          </a:bodyPr>
          <a:lstStyle/>
          <a:p>
            <a:pPr marL="128588" marR="0" lvl="0" indent="-12858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Whether to focus on storm tracks, </a:t>
            </a:r>
            <a:r>
              <a:rPr kumimoji="0" lang="en-US" sz="1000" b="0" i="0" u="sng"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storm frequency </a:t>
            </a:r>
            <a:r>
              <a:rPr kumimoji="0" lang="en-US" sz="1000" b="0" i="0" u="none"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&amp; intensity or flooding</a:t>
            </a:r>
          </a:p>
        </p:txBody>
      </p:sp>
      <p:sp>
        <p:nvSpPr>
          <p:cNvPr id="112" name="TextBox 111">
            <a:extLst>
              <a:ext uri="{FF2B5EF4-FFF2-40B4-BE49-F238E27FC236}">
                <a16:creationId xmlns:a16="http://schemas.microsoft.com/office/drawing/2014/main" id="{68B06896-3C5F-4A18-AAD1-08062343E008}"/>
              </a:ext>
            </a:extLst>
          </p:cNvPr>
          <p:cNvSpPr txBox="1"/>
          <p:nvPr/>
        </p:nvSpPr>
        <p:spPr>
          <a:xfrm>
            <a:off x="6869561" y="4244818"/>
            <a:ext cx="923089" cy="50783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300" b="1"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Identify problem</a:t>
            </a:r>
          </a:p>
        </p:txBody>
      </p:sp>
      <p:sp>
        <p:nvSpPr>
          <p:cNvPr id="113" name="TextBox 112">
            <a:extLst>
              <a:ext uri="{FF2B5EF4-FFF2-40B4-BE49-F238E27FC236}">
                <a16:creationId xmlns:a16="http://schemas.microsoft.com/office/drawing/2014/main" id="{5ACA0BD3-069C-496E-9195-2A75B0F6E659}"/>
              </a:ext>
            </a:extLst>
          </p:cNvPr>
          <p:cNvSpPr txBox="1"/>
          <p:nvPr/>
        </p:nvSpPr>
        <p:spPr>
          <a:xfrm>
            <a:off x="2689552" y="4233269"/>
            <a:ext cx="1860874" cy="861774"/>
          </a:xfrm>
          <a:prstGeom prst="rect">
            <a:avLst/>
          </a:prstGeom>
          <a:noFill/>
        </p:spPr>
        <p:txBody>
          <a:bodyPr wrap="square" rtlCol="0">
            <a:spAutoFit/>
          </a:bodyPr>
          <a:lstStyle/>
          <a:p>
            <a:pPr marL="128588" marR="0" lvl="0" indent="-12858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Whether to focus on frequency of all extreme storms? </a:t>
            </a:r>
            <a:r>
              <a:rPr kumimoji="0" lang="en-US" sz="1000" b="0" i="0" u="sng"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Worst-case storms? </a:t>
            </a:r>
            <a:r>
              <a:rPr kumimoji="0" lang="en-US" sz="1000" b="0" i="0" u="none"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Or predictors of storms ?</a:t>
            </a:r>
          </a:p>
        </p:txBody>
      </p:sp>
      <p:sp>
        <p:nvSpPr>
          <p:cNvPr id="114" name="TextBox 113">
            <a:extLst>
              <a:ext uri="{FF2B5EF4-FFF2-40B4-BE49-F238E27FC236}">
                <a16:creationId xmlns:a16="http://schemas.microsoft.com/office/drawing/2014/main" id="{6E90C154-448B-4AD0-A7DF-676EE6312976}"/>
              </a:ext>
            </a:extLst>
          </p:cNvPr>
          <p:cNvSpPr txBox="1"/>
          <p:nvPr/>
        </p:nvSpPr>
        <p:spPr>
          <a:xfrm>
            <a:off x="4235263" y="4306068"/>
            <a:ext cx="1650501" cy="50783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300" b="1"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Develop broad research question</a:t>
            </a:r>
          </a:p>
        </p:txBody>
      </p:sp>
      <p:sp>
        <p:nvSpPr>
          <p:cNvPr id="115" name="TextBox 114">
            <a:extLst>
              <a:ext uri="{FF2B5EF4-FFF2-40B4-BE49-F238E27FC236}">
                <a16:creationId xmlns:a16="http://schemas.microsoft.com/office/drawing/2014/main" id="{B1259245-82D4-4929-BD8C-3B8A59392E1B}"/>
              </a:ext>
            </a:extLst>
          </p:cNvPr>
          <p:cNvSpPr txBox="1"/>
          <p:nvPr/>
        </p:nvSpPr>
        <p:spPr>
          <a:xfrm>
            <a:off x="7437513" y="3174648"/>
            <a:ext cx="1580431" cy="707886"/>
          </a:xfrm>
          <a:prstGeom prst="rect">
            <a:avLst/>
          </a:prstGeom>
          <a:noFill/>
        </p:spPr>
        <p:txBody>
          <a:bodyPr wrap="square" rtlCol="0">
            <a:spAutoFit/>
          </a:bodyPr>
          <a:lstStyle>
            <a:defPPr>
              <a:defRPr lang="en-US"/>
            </a:defPPr>
            <a:lvl1pPr marL="171450" marR="0" lvl="0" indent="-171450" fontAlgn="auto">
              <a:lnSpc>
                <a:spcPct val="100000"/>
              </a:lnSpc>
              <a:spcBef>
                <a:spcPts val="0"/>
              </a:spcBef>
              <a:spcAft>
                <a:spcPts val="0"/>
              </a:spcAft>
              <a:buClrTx/>
              <a:buSzTx/>
              <a:buFont typeface="Arial" panose="020B0604020202020204" pitchFamily="34" charset="0"/>
              <a:buChar char="•"/>
              <a:tabLst/>
              <a:defRPr kumimoji="0" sz="1200" b="1" i="0" u="none" strike="noStrike" cap="none" spc="0" normalizeH="0" baseline="0">
                <a:ln>
                  <a:noFill/>
                </a:ln>
                <a:solidFill>
                  <a:schemeClr val="accent2">
                    <a:lumMod val="75000"/>
                  </a:schemeClr>
                </a:solidFill>
                <a:effectLst/>
                <a:uLnTx/>
                <a:uFillTx/>
                <a:latin typeface="Gill Sans MT" panose="020B0502020104020203" pitchFamily="34" charset="77"/>
                <a:ea typeface="Verdana" panose="020B0604030504040204" pitchFamily="34" charset="0"/>
              </a:defRPr>
            </a:lvl1pPr>
          </a:lstStyle>
          <a:p>
            <a:pPr marL="128588" marR="0" lvl="0" indent="-12858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Which models or s</a:t>
            </a:r>
            <a:r>
              <a:rPr kumimoji="0" lang="en-US" sz="1000" b="0" i="0" u="none" strike="noStrike" kern="1200" cap="none" spc="0" normalizeH="0" baseline="0" noProof="0" dirty="0" err="1">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imulations</a:t>
            </a:r>
            <a:r>
              <a:rPr kumimoji="0" lang="en-US" sz="1000" b="0" i="0" u="none"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 to choose</a:t>
            </a:r>
          </a:p>
          <a:p>
            <a:pPr marL="128588" marR="0" lvl="0" indent="-12858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Which spatial or time scales to focus on</a:t>
            </a:r>
          </a:p>
        </p:txBody>
      </p:sp>
      <p:sp>
        <p:nvSpPr>
          <p:cNvPr id="116" name="TextBox 115">
            <a:extLst>
              <a:ext uri="{FF2B5EF4-FFF2-40B4-BE49-F238E27FC236}">
                <a16:creationId xmlns:a16="http://schemas.microsoft.com/office/drawing/2014/main" id="{9670C4AC-C620-4CEC-8639-3158FC531A1E}"/>
              </a:ext>
            </a:extLst>
          </p:cNvPr>
          <p:cNvSpPr txBox="1"/>
          <p:nvPr/>
        </p:nvSpPr>
        <p:spPr>
          <a:xfrm>
            <a:off x="6088371" y="3405470"/>
            <a:ext cx="1476596" cy="492443"/>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300" b="1"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Select methods, approach &amp; data</a:t>
            </a:r>
          </a:p>
        </p:txBody>
      </p:sp>
      <p:pic>
        <p:nvPicPr>
          <p:cNvPr id="1026" name="Picture 2" descr="Decision making free icon">
            <a:extLst>
              <a:ext uri="{FF2B5EF4-FFF2-40B4-BE49-F238E27FC236}">
                <a16:creationId xmlns:a16="http://schemas.microsoft.com/office/drawing/2014/main" id="{4D663743-0ADD-1EC9-063E-D867AAF1A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9893" y="4428540"/>
            <a:ext cx="348121" cy="3481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ecision making free icon">
            <a:extLst>
              <a:ext uri="{FF2B5EF4-FFF2-40B4-BE49-F238E27FC236}">
                <a16:creationId xmlns:a16="http://schemas.microsoft.com/office/drawing/2014/main" id="{54562AE6-2894-5AB2-76DF-87CE5EDE5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1166" y="3844526"/>
            <a:ext cx="348121" cy="3481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cision making free icon">
            <a:extLst>
              <a:ext uri="{FF2B5EF4-FFF2-40B4-BE49-F238E27FC236}">
                <a16:creationId xmlns:a16="http://schemas.microsoft.com/office/drawing/2014/main" id="{4A4B579B-1B80-2556-96EE-CC90BC74C8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841" y="3325749"/>
            <a:ext cx="348121" cy="3481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60C1E35-0D79-DFFC-BB9B-264B0DEEE3AF}"/>
              </a:ext>
            </a:extLst>
          </p:cNvPr>
          <p:cNvSpPr txBox="1"/>
          <p:nvPr/>
        </p:nvSpPr>
        <p:spPr>
          <a:xfrm>
            <a:off x="46497" y="2125937"/>
            <a:ext cx="1701772" cy="861774"/>
          </a:xfrm>
          <a:prstGeom prst="rect">
            <a:avLst/>
          </a:prstGeom>
          <a:noFill/>
        </p:spPr>
        <p:txBody>
          <a:bodyPr wrap="square" rtlCol="0">
            <a:spAutoFit/>
          </a:bodyPr>
          <a:lstStyle/>
          <a:p>
            <a:pPr marL="128588" marR="0" lvl="0" indent="-12858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Intensity of worst-case storm increases</a:t>
            </a:r>
          </a:p>
          <a:p>
            <a:pPr marL="128588" marR="0" lvl="0" indent="-128588"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ED7D31">
                    <a:lumMod val="75000"/>
                  </a:srgbClr>
                </a:solidFill>
                <a:effectLst/>
                <a:uLnTx/>
                <a:uFillTx/>
                <a:latin typeface="Roboto" panose="02000000000000000000" pitchFamily="2" charset="0"/>
                <a:ea typeface="Roboto" panose="02000000000000000000" pitchFamily="2" charset="0"/>
                <a:cs typeface="Roboto" panose="02000000000000000000" pitchFamily="2" charset="0"/>
                <a:sym typeface="Arial"/>
              </a:rPr>
              <a:t>Back-to-back or compound storms more likely</a:t>
            </a:r>
          </a:p>
        </p:txBody>
      </p:sp>
      <p:pic>
        <p:nvPicPr>
          <p:cNvPr id="12" name="Picture 2" descr="Decision making free icon">
            <a:extLst>
              <a:ext uri="{FF2B5EF4-FFF2-40B4-BE49-F238E27FC236}">
                <a16:creationId xmlns:a16="http://schemas.microsoft.com/office/drawing/2014/main" id="{212A50C1-4162-487F-5FF5-DA551C8848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4809" y="1443273"/>
            <a:ext cx="348121" cy="348121"/>
          </a:xfrm>
          <a:prstGeom prst="rect">
            <a:avLst/>
          </a:prstGeom>
          <a:noFill/>
          <a:extLst>
            <a:ext uri="{909E8E84-426E-40DD-AFC4-6F175D3DCCD1}">
              <a14:hiddenFill xmlns:a14="http://schemas.microsoft.com/office/drawing/2010/main">
                <a:solidFill>
                  <a:srgbClr val="FFFFFF"/>
                </a:solidFill>
              </a14:hiddenFill>
            </a:ext>
          </a:extLst>
        </p:spPr>
      </p:pic>
      <p:sp>
        <p:nvSpPr>
          <p:cNvPr id="17" name="Teardrop 16">
            <a:extLst>
              <a:ext uri="{FF2B5EF4-FFF2-40B4-BE49-F238E27FC236}">
                <a16:creationId xmlns:a16="http://schemas.microsoft.com/office/drawing/2014/main" id="{306B9B29-1C9F-5557-5090-ECEFF1605E49}"/>
              </a:ext>
            </a:extLst>
          </p:cNvPr>
          <p:cNvSpPr/>
          <p:nvPr/>
        </p:nvSpPr>
        <p:spPr>
          <a:xfrm rot="7915681">
            <a:off x="2884358" y="2143819"/>
            <a:ext cx="384673" cy="376250"/>
          </a:xfrm>
          <a:prstGeom prst="teardrop">
            <a:avLst>
              <a:gd name="adj" fmla="val 13453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a:ln>
                <a:noFill/>
              </a:ln>
              <a:solidFill>
                <a:srgbClr val="E7E6E6">
                  <a:lumMod val="25000"/>
                </a:srgbClr>
              </a:solidFill>
              <a:effectLst/>
              <a:uLnTx/>
              <a:uFillTx/>
              <a:latin typeface="Gill Sans MT" panose="020B0502020104020203" pitchFamily="34" charset="77"/>
              <a:ea typeface="Verdana" panose="020B0604030504040204" pitchFamily="34" charset="0"/>
              <a:cs typeface="+mn-cs"/>
              <a:sym typeface="Arial"/>
            </a:endParaRPr>
          </a:p>
        </p:txBody>
      </p:sp>
      <p:pic>
        <p:nvPicPr>
          <p:cNvPr id="19" name="Picture 2" descr="Decision making free icon">
            <a:extLst>
              <a:ext uri="{FF2B5EF4-FFF2-40B4-BE49-F238E27FC236}">
                <a16:creationId xmlns:a16="http://schemas.microsoft.com/office/drawing/2014/main" id="{6BB163A0-0961-83AC-12F7-46D7D4865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3083" y="752199"/>
            <a:ext cx="348121" cy="3481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ecision making free icon">
            <a:extLst>
              <a:ext uri="{FF2B5EF4-FFF2-40B4-BE49-F238E27FC236}">
                <a16:creationId xmlns:a16="http://schemas.microsoft.com/office/drawing/2014/main" id="{8929592B-A28B-AA6B-20F2-48EEA9FEDC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35" y="1139439"/>
            <a:ext cx="348121" cy="34812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7247F7F7-CE10-B26F-0742-F30BFFC25A51}"/>
              </a:ext>
            </a:extLst>
          </p:cNvPr>
          <p:cNvGrpSpPr/>
          <p:nvPr/>
        </p:nvGrpSpPr>
        <p:grpSpPr>
          <a:xfrm>
            <a:off x="7092666" y="765122"/>
            <a:ext cx="2009605" cy="2123217"/>
            <a:chOff x="9440972" y="1995027"/>
            <a:chExt cx="2633690" cy="2132391"/>
          </a:xfrm>
        </p:grpSpPr>
        <p:sp>
          <p:nvSpPr>
            <p:cNvPr id="3" name="Rectangle 2">
              <a:extLst>
                <a:ext uri="{FF2B5EF4-FFF2-40B4-BE49-F238E27FC236}">
                  <a16:creationId xmlns:a16="http://schemas.microsoft.com/office/drawing/2014/main" id="{FC4F8E5F-DC90-6120-7AF8-5A61AE64CDBD}"/>
                </a:ext>
              </a:extLst>
            </p:cNvPr>
            <p:cNvSpPr/>
            <p:nvPr/>
          </p:nvSpPr>
          <p:spPr>
            <a:xfrm>
              <a:off x="9440972" y="1995027"/>
              <a:ext cx="2633690" cy="21323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900"/>
                </a:spcBef>
                <a:spcAft>
                  <a:spcPts val="1350"/>
                </a:spcAft>
                <a:buClrTx/>
                <a:buSzTx/>
                <a:buFont typeface="Arial"/>
                <a:buNone/>
                <a:tabLst/>
                <a:defRPr/>
              </a:pPr>
              <a:r>
                <a:rPr kumimoji="0" lang="en-US" sz="12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sym typeface="Arial"/>
                </a:rPr>
                <a:t>Urban planners, emergency managers, reservoir operators, resilience managers, stormwater engineers, and other communities have grounded regional knowledge that helped scientists make these significant        decisions</a:t>
              </a:r>
            </a:p>
          </p:txBody>
        </p:sp>
        <p:pic>
          <p:nvPicPr>
            <p:cNvPr id="13" name="Picture 12">
              <a:extLst>
                <a:ext uri="{FF2B5EF4-FFF2-40B4-BE49-F238E27FC236}">
                  <a16:creationId xmlns:a16="http://schemas.microsoft.com/office/drawing/2014/main" id="{2F034E46-2C45-C75F-8FC9-588EE5A64E9A}"/>
                </a:ext>
              </a:extLst>
            </p:cNvPr>
            <p:cNvPicPr>
              <a:picLocks noChangeAspect="1"/>
            </p:cNvPicPr>
            <p:nvPr/>
          </p:nvPicPr>
          <p:blipFill>
            <a:blip r:embed="rId5"/>
            <a:stretch>
              <a:fillRect/>
            </a:stretch>
          </p:blipFill>
          <p:spPr>
            <a:xfrm>
              <a:off x="10692137" y="3787193"/>
              <a:ext cx="279782" cy="295377"/>
            </a:xfrm>
            <a:prstGeom prst="rect">
              <a:avLst/>
            </a:prstGeom>
          </p:spPr>
        </p:pic>
      </p:grpSp>
      <p:sp>
        <p:nvSpPr>
          <p:cNvPr id="9" name="Title 1">
            <a:extLst>
              <a:ext uri="{FF2B5EF4-FFF2-40B4-BE49-F238E27FC236}">
                <a16:creationId xmlns:a16="http://schemas.microsoft.com/office/drawing/2014/main" id="{A656186A-4E6F-B649-54DA-F962D2EE4B6F}"/>
              </a:ext>
            </a:extLst>
          </p:cNvPr>
          <p:cNvSpPr txBox="1">
            <a:spLocks/>
          </p:cNvSpPr>
          <p:nvPr/>
        </p:nvSpPr>
        <p:spPr>
          <a:xfrm>
            <a:off x="199728" y="48457"/>
            <a:ext cx="8520600" cy="3989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200"/>
              <a:buFont typeface="Roboto"/>
              <a:buNone/>
              <a:defRPr sz="2200" b="1" i="0" u="none" strike="noStrike" cap="none">
                <a:solidFill>
                  <a:srgbClr val="000000"/>
                </a:solidFill>
                <a:latin typeface="Roboto"/>
                <a:ea typeface="Roboto"/>
                <a:cs typeface="Roboto"/>
                <a:sym typeface="Roboto"/>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2200"/>
              <a:buFont typeface="Roboto"/>
              <a:buNone/>
              <a:tabLst/>
              <a:defRPr/>
            </a:pPr>
            <a:r>
              <a:rPr kumimoji="0" lang="en-US" sz="2200" b="1" i="0" u="none" strike="noStrike" kern="0" cap="none" spc="0" normalizeH="0" baseline="0" noProof="0" dirty="0">
                <a:ln>
                  <a:noFill/>
                </a:ln>
                <a:solidFill>
                  <a:srgbClr val="000000"/>
                </a:solidFill>
                <a:effectLst/>
                <a:uLnTx/>
                <a:uFillTx/>
                <a:latin typeface="Roboto"/>
                <a:ea typeface="Roboto"/>
                <a:cs typeface="Roboto"/>
                <a:sym typeface="Roboto"/>
              </a:rPr>
              <a:t>(2) By improving the rigor and credibility of key modelling choices</a:t>
            </a:r>
          </a:p>
        </p:txBody>
      </p:sp>
      <p:pic>
        <p:nvPicPr>
          <p:cNvPr id="14" name="Picture 13">
            <a:extLst>
              <a:ext uri="{FF2B5EF4-FFF2-40B4-BE49-F238E27FC236}">
                <a16:creationId xmlns:a16="http://schemas.microsoft.com/office/drawing/2014/main" id="{C1380CDD-F273-0C14-75C8-6F9EC0A063DF}"/>
              </a:ext>
            </a:extLst>
          </p:cNvPr>
          <p:cNvPicPr>
            <a:picLocks noChangeAspect="1"/>
          </p:cNvPicPr>
          <p:nvPr/>
        </p:nvPicPr>
        <p:blipFill>
          <a:blip r:embed="rId5"/>
          <a:stretch>
            <a:fillRect/>
          </a:stretch>
        </p:blipFill>
        <p:spPr>
          <a:xfrm>
            <a:off x="8612215" y="104468"/>
            <a:ext cx="352425" cy="342900"/>
          </a:xfrm>
          <a:prstGeom prst="rect">
            <a:avLst/>
          </a:prstGeom>
        </p:spPr>
      </p:pic>
      <p:sp>
        <p:nvSpPr>
          <p:cNvPr id="15" name="Title 1">
            <a:extLst>
              <a:ext uri="{FF2B5EF4-FFF2-40B4-BE49-F238E27FC236}">
                <a16:creationId xmlns:a16="http://schemas.microsoft.com/office/drawing/2014/main" id="{AFE60711-77A2-AFD2-82FC-7EF99526939F}"/>
              </a:ext>
            </a:extLst>
          </p:cNvPr>
          <p:cNvSpPr txBox="1">
            <a:spLocks/>
          </p:cNvSpPr>
          <p:nvPr/>
        </p:nvSpPr>
        <p:spPr>
          <a:xfrm>
            <a:off x="56782" y="4299769"/>
            <a:ext cx="2217657" cy="485034"/>
          </a:xfrm>
          <a:prstGeom prst="rect">
            <a:avLst/>
          </a:prstGeom>
          <a:ln>
            <a:noFill/>
          </a:ln>
        </p:spPr>
        <p:style>
          <a:lnRef idx="2">
            <a:schemeClr val="dk1"/>
          </a:lnRef>
          <a:fillRef idx="1">
            <a:schemeClr val="lt1"/>
          </a:fillRef>
          <a:effectRef idx="0">
            <a:schemeClr val="dk1"/>
          </a:effectRef>
          <a:fontRef idx="minor">
            <a:schemeClr val="dk1"/>
          </a:fontRef>
        </p:style>
        <p:txBody>
          <a:bodyPr vert="horz" lIns="68580" tIns="34290" rIns="68580" bIns="3429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342892">
              <a:buClrTx/>
              <a:defRPr/>
            </a:pPr>
            <a:r>
              <a:rPr lang="en-US" sz="1200" b="1" i="1" cap="none" dirty="0">
                <a:solidFill>
                  <a:schemeClr val="accent2"/>
                </a:solidFill>
                <a:latin typeface="Roboto" panose="02000000000000000000" pitchFamily="2" charset="0"/>
                <a:ea typeface="Roboto" panose="02000000000000000000" pitchFamily="2" charset="0"/>
                <a:cs typeface="Roboto" panose="02000000000000000000" pitchFamily="2" charset="0"/>
              </a:rPr>
              <a:t>Illustrative example of choices in the research process</a:t>
            </a:r>
          </a:p>
        </p:txBody>
      </p:sp>
      <p:sp>
        <p:nvSpPr>
          <p:cNvPr id="16" name="Slide Number Placeholder 12">
            <a:extLst>
              <a:ext uri="{FF2B5EF4-FFF2-40B4-BE49-F238E27FC236}">
                <a16:creationId xmlns:a16="http://schemas.microsoft.com/office/drawing/2014/main" id="{2F5A1EC2-6168-DF38-0BAB-172247A79E39}"/>
              </a:ext>
            </a:extLst>
          </p:cNvPr>
          <p:cNvSpPr txBox="1">
            <a:spLocks/>
          </p:cNvSpPr>
          <p:nvPr/>
        </p:nvSpPr>
        <p:spPr>
          <a:xfrm>
            <a:off x="8556751" y="4871818"/>
            <a:ext cx="5902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buClrTx/>
            </a:pPr>
            <a:fld id="{33B59807-F840-8C4E-B6E8-B8BF8CE5C900}" type="slidenum">
              <a:rPr lang="en-US" sz="900">
                <a:solidFill>
                  <a:srgbClr val="3A3838"/>
                </a:solidFill>
                <a:latin typeface="Roboto"/>
              </a:rPr>
              <a:pPr algn="r" defTabSz="342900">
                <a:buClrTx/>
              </a:pPr>
              <a:t>10</a:t>
            </a:fld>
            <a:endParaRPr lang="en-US" sz="900" dirty="0">
              <a:solidFill>
                <a:srgbClr val="3A3838"/>
              </a:solidFill>
              <a:latin typeface="Roboto"/>
            </a:endParaRPr>
          </a:p>
        </p:txBody>
      </p:sp>
      <p:cxnSp>
        <p:nvCxnSpPr>
          <p:cNvPr id="21" name="Curved Connector 20">
            <a:extLst>
              <a:ext uri="{FF2B5EF4-FFF2-40B4-BE49-F238E27FC236}">
                <a16:creationId xmlns:a16="http://schemas.microsoft.com/office/drawing/2014/main" id="{0A337403-E481-0C52-FE97-B126C4E7A210}"/>
              </a:ext>
            </a:extLst>
          </p:cNvPr>
          <p:cNvCxnSpPr>
            <a:stCxn id="3" idx="0"/>
            <a:endCxn id="105" idx="0"/>
          </p:cNvCxnSpPr>
          <p:nvPr/>
        </p:nvCxnSpPr>
        <p:spPr>
          <a:xfrm rot="16200000" flipH="1" flipV="1">
            <a:off x="6981811" y="97463"/>
            <a:ext cx="447999" cy="1783316"/>
          </a:xfrm>
          <a:prstGeom prst="curvedConnector3">
            <a:avLst>
              <a:gd name="adj1" fmla="val -51027"/>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3" name="Curved Connector 22">
            <a:extLst>
              <a:ext uri="{FF2B5EF4-FFF2-40B4-BE49-F238E27FC236}">
                <a16:creationId xmlns:a16="http://schemas.microsoft.com/office/drawing/2014/main" id="{0786B120-D01B-5C69-7E37-4B8D2F06DAD8}"/>
              </a:ext>
            </a:extLst>
          </p:cNvPr>
          <p:cNvCxnSpPr>
            <a:cxnSpLocks/>
            <a:endCxn id="103" idx="0"/>
          </p:cNvCxnSpPr>
          <p:nvPr/>
        </p:nvCxnSpPr>
        <p:spPr>
          <a:xfrm rot="10800000" flipV="1">
            <a:off x="3300495" y="568986"/>
            <a:ext cx="3662575" cy="227935"/>
          </a:xfrm>
          <a:prstGeom prst="curvedConnector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a:extLst>
              <a:ext uri="{FF2B5EF4-FFF2-40B4-BE49-F238E27FC236}">
                <a16:creationId xmlns:a16="http://schemas.microsoft.com/office/drawing/2014/main" id="{9E25A04A-DCE0-02EC-90A9-4ED0049EE7BF}"/>
              </a:ext>
            </a:extLst>
          </p:cNvPr>
          <p:cNvCxnSpPr>
            <a:cxnSpLocks/>
            <a:endCxn id="102" idx="0"/>
          </p:cNvCxnSpPr>
          <p:nvPr/>
        </p:nvCxnSpPr>
        <p:spPr>
          <a:xfrm rot="10800000" flipV="1">
            <a:off x="1398134" y="643807"/>
            <a:ext cx="2943075" cy="121315"/>
          </a:xfrm>
          <a:prstGeom prst="curvedConnector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9" name="Curved Connector 38">
            <a:extLst>
              <a:ext uri="{FF2B5EF4-FFF2-40B4-BE49-F238E27FC236}">
                <a16:creationId xmlns:a16="http://schemas.microsoft.com/office/drawing/2014/main" id="{B677F18D-8857-9841-68DD-2B9058F14572}"/>
              </a:ext>
            </a:extLst>
          </p:cNvPr>
          <p:cNvCxnSpPr>
            <a:cxnSpLocks/>
            <a:endCxn id="115" idx="0"/>
          </p:cNvCxnSpPr>
          <p:nvPr/>
        </p:nvCxnSpPr>
        <p:spPr>
          <a:xfrm rot="5400000">
            <a:off x="8107497" y="3021298"/>
            <a:ext cx="273583" cy="33117"/>
          </a:xfrm>
          <a:prstGeom prst="curvedConnector3">
            <a:avLst>
              <a:gd name="adj1" fmla="val 50000"/>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4" name="Curved Connector 53">
            <a:extLst>
              <a:ext uri="{FF2B5EF4-FFF2-40B4-BE49-F238E27FC236}">
                <a16:creationId xmlns:a16="http://schemas.microsoft.com/office/drawing/2014/main" id="{1439C9A4-AB54-BC05-C198-D4D1E7E1E368}"/>
              </a:ext>
            </a:extLst>
          </p:cNvPr>
          <p:cNvCxnSpPr>
            <a:cxnSpLocks/>
            <a:stCxn id="3" idx="2"/>
            <a:endCxn id="109" idx="0"/>
          </p:cNvCxnSpPr>
          <p:nvPr/>
        </p:nvCxnSpPr>
        <p:spPr>
          <a:xfrm rot="5400000">
            <a:off x="4905256" y="-23394"/>
            <a:ext cx="280481" cy="6103947"/>
          </a:xfrm>
          <a:prstGeom prst="curvedConnector3">
            <a:avLst>
              <a:gd name="adj1" fmla="val -7678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1" name="Curved Connector 60">
            <a:extLst>
              <a:ext uri="{FF2B5EF4-FFF2-40B4-BE49-F238E27FC236}">
                <a16:creationId xmlns:a16="http://schemas.microsoft.com/office/drawing/2014/main" id="{1FDEEF18-89EF-5AC7-9806-39EE66FA57D4}"/>
              </a:ext>
            </a:extLst>
          </p:cNvPr>
          <p:cNvCxnSpPr>
            <a:cxnSpLocks/>
            <a:endCxn id="113" idx="0"/>
          </p:cNvCxnSpPr>
          <p:nvPr/>
        </p:nvCxnSpPr>
        <p:spPr>
          <a:xfrm rot="16200000" flipH="1">
            <a:off x="2453081" y="3066361"/>
            <a:ext cx="1372896" cy="960919"/>
          </a:xfrm>
          <a:prstGeom prst="curvedConnector3">
            <a:avLst>
              <a:gd name="adj1" fmla="val 64801"/>
            </a:avLst>
          </a:prstGeom>
          <a:ln>
            <a:tailEnd type="triangle"/>
          </a:ln>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3951878118"/>
      </p:ext>
    </p:extLst>
  </p:cSld>
  <p:clrMapOvr>
    <a:masterClrMapping/>
  </p:clrMapOvr>
  <mc:AlternateContent xmlns:mc="http://schemas.openxmlformats.org/markup-compatibility/2006">
    <mc:Choice xmlns:p14="http://schemas.microsoft.com/office/powerpoint/2010/main" Requires="p14">
      <p:transition spd="slow" p14:dur="2000" advTm="64536"/>
    </mc:Choice>
    <mc:Fallback>
      <p:transition spd="slow" advTm="645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3" grpId="0"/>
      <p:bldP spid="105" grpId="0"/>
      <p:bldP spid="109" grpId="0"/>
      <p:bldP spid="111" grpId="0"/>
      <p:bldP spid="113" grpId="0"/>
      <p:bldP spid="115" grpId="0"/>
      <p:bldP spid="11"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65F4-AD2A-2932-7876-242E95000A6E}"/>
              </a:ext>
            </a:extLst>
          </p:cNvPr>
          <p:cNvSpPr>
            <a:spLocks noGrp="1"/>
          </p:cNvSpPr>
          <p:nvPr>
            <p:ph type="title" idx="4294967295"/>
          </p:nvPr>
        </p:nvSpPr>
        <p:spPr>
          <a:xfrm>
            <a:off x="0" y="57150"/>
            <a:ext cx="9144000" cy="571500"/>
          </a:xfrm>
        </p:spPr>
        <p:txBody>
          <a:bodyPr/>
          <a:lstStyle/>
          <a:p>
            <a:r>
              <a:rPr lang="en-US" sz="1900" dirty="0">
                <a:solidFill>
                  <a:schemeClr val="accent2"/>
                </a:solidFill>
              </a:rPr>
              <a:t>(3) By developing fundamental research on the </a:t>
            </a:r>
            <a:r>
              <a:rPr lang="en-US" sz="1900" i="1" dirty="0">
                <a:solidFill>
                  <a:schemeClr val="accent2"/>
                </a:solidFill>
              </a:rPr>
              <a:t>“Science of Actionable Knowledge”</a:t>
            </a:r>
            <a:br>
              <a:rPr lang="en-US" sz="1900" dirty="0">
                <a:solidFill>
                  <a:schemeClr val="accent2"/>
                </a:solidFill>
              </a:rPr>
            </a:br>
            <a:endParaRPr lang="en-US" sz="1900" dirty="0">
              <a:solidFill>
                <a:schemeClr val="accent2"/>
              </a:solidFill>
            </a:endParaRPr>
          </a:p>
        </p:txBody>
      </p:sp>
      <p:sp>
        <p:nvSpPr>
          <p:cNvPr id="3" name="Slide Number Placeholder 12">
            <a:extLst>
              <a:ext uri="{FF2B5EF4-FFF2-40B4-BE49-F238E27FC236}">
                <a16:creationId xmlns:a16="http://schemas.microsoft.com/office/drawing/2014/main" id="{44D13968-62FE-12E7-C148-43099703402D}"/>
              </a:ext>
            </a:extLst>
          </p:cNvPr>
          <p:cNvSpPr txBox="1">
            <a:spLocks/>
          </p:cNvSpPr>
          <p:nvPr/>
        </p:nvSpPr>
        <p:spPr>
          <a:xfrm>
            <a:off x="8556751" y="4871818"/>
            <a:ext cx="5902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buClrTx/>
            </a:pPr>
            <a:fld id="{33B59807-F840-8C4E-B6E8-B8BF8CE5C900}" type="slidenum">
              <a:rPr lang="en-US" sz="900">
                <a:solidFill>
                  <a:srgbClr val="3A3838"/>
                </a:solidFill>
                <a:latin typeface="Roboto"/>
              </a:rPr>
              <a:pPr algn="r" defTabSz="342900">
                <a:buClrTx/>
              </a:pPr>
              <a:t>11</a:t>
            </a:fld>
            <a:endParaRPr lang="en-US" sz="900" dirty="0">
              <a:solidFill>
                <a:srgbClr val="3A3838"/>
              </a:solidFill>
              <a:latin typeface="Roboto"/>
            </a:endParaRPr>
          </a:p>
        </p:txBody>
      </p:sp>
      <p:grpSp>
        <p:nvGrpSpPr>
          <p:cNvPr id="41" name="Group 40">
            <a:extLst>
              <a:ext uri="{FF2B5EF4-FFF2-40B4-BE49-F238E27FC236}">
                <a16:creationId xmlns:a16="http://schemas.microsoft.com/office/drawing/2014/main" id="{2F27DC65-A5CF-A6B6-C5ED-C0692EEFB879}"/>
              </a:ext>
            </a:extLst>
          </p:cNvPr>
          <p:cNvGrpSpPr/>
          <p:nvPr/>
        </p:nvGrpSpPr>
        <p:grpSpPr>
          <a:xfrm>
            <a:off x="3601523" y="4226114"/>
            <a:ext cx="2687468" cy="860236"/>
            <a:chOff x="2092501" y="4250081"/>
            <a:chExt cx="2687468" cy="860236"/>
          </a:xfrm>
        </p:grpSpPr>
        <p:cxnSp>
          <p:nvCxnSpPr>
            <p:cNvPr id="5" name="Straight Arrow Connector 4">
              <a:extLst>
                <a:ext uri="{FF2B5EF4-FFF2-40B4-BE49-F238E27FC236}">
                  <a16:creationId xmlns:a16="http://schemas.microsoft.com/office/drawing/2014/main" id="{D3D54887-5889-385D-FCE1-95AFD38C56E2}"/>
                </a:ext>
              </a:extLst>
            </p:cNvPr>
            <p:cNvCxnSpPr>
              <a:cxnSpLocks/>
              <a:endCxn id="20" idx="0"/>
            </p:cNvCxnSpPr>
            <p:nvPr/>
          </p:nvCxnSpPr>
          <p:spPr>
            <a:xfrm flipH="1">
              <a:off x="2968252" y="4250081"/>
              <a:ext cx="276229" cy="398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F57DA76-E502-CD6E-38AD-9B4854D5113B}"/>
                </a:ext>
              </a:extLst>
            </p:cNvPr>
            <p:cNvCxnSpPr>
              <a:cxnSpLocks/>
            </p:cNvCxnSpPr>
            <p:nvPr/>
          </p:nvCxnSpPr>
          <p:spPr>
            <a:xfrm>
              <a:off x="3244481" y="4250081"/>
              <a:ext cx="295783" cy="4078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7D40FD7-099F-E99D-CEAA-856846FF9577}"/>
                </a:ext>
              </a:extLst>
            </p:cNvPr>
            <p:cNvSpPr txBox="1"/>
            <p:nvPr/>
          </p:nvSpPr>
          <p:spPr>
            <a:xfrm>
              <a:off x="2515864" y="4648652"/>
              <a:ext cx="904775" cy="461665"/>
            </a:xfrm>
            <a:prstGeom prst="rect">
              <a:avLst/>
            </a:prstGeom>
            <a:noFill/>
          </p:spPr>
          <p:txBody>
            <a:bodyPr wrap="square" rtlCol="0">
              <a:spAutoFit/>
            </a:bodyPr>
            <a:lstStyle/>
            <a:p>
              <a:r>
                <a:rPr lang="en-US" sz="800" dirty="0"/>
                <a:t>Characteristics of extreme events</a:t>
              </a:r>
            </a:p>
          </p:txBody>
        </p:sp>
        <p:sp>
          <p:nvSpPr>
            <p:cNvPr id="21" name="TextBox 20">
              <a:extLst>
                <a:ext uri="{FF2B5EF4-FFF2-40B4-BE49-F238E27FC236}">
                  <a16:creationId xmlns:a16="http://schemas.microsoft.com/office/drawing/2014/main" id="{DE991E84-2411-02FA-4C17-2F40A943DC14}"/>
                </a:ext>
              </a:extLst>
            </p:cNvPr>
            <p:cNvSpPr txBox="1"/>
            <p:nvPr/>
          </p:nvSpPr>
          <p:spPr>
            <a:xfrm>
              <a:off x="3292242" y="4639379"/>
              <a:ext cx="904775" cy="461665"/>
            </a:xfrm>
            <a:prstGeom prst="rect">
              <a:avLst/>
            </a:prstGeom>
            <a:noFill/>
          </p:spPr>
          <p:txBody>
            <a:bodyPr wrap="square" rtlCol="0">
              <a:spAutoFit/>
            </a:bodyPr>
            <a:lstStyle/>
            <a:p>
              <a:r>
                <a:rPr lang="en-US" sz="800" dirty="0"/>
                <a:t>Distribution curves of extreme events</a:t>
              </a:r>
            </a:p>
          </p:txBody>
        </p:sp>
        <p:sp>
          <p:nvSpPr>
            <p:cNvPr id="22" name="TextBox 21">
              <a:extLst>
                <a:ext uri="{FF2B5EF4-FFF2-40B4-BE49-F238E27FC236}">
                  <a16:creationId xmlns:a16="http://schemas.microsoft.com/office/drawing/2014/main" id="{96661D14-1276-F4AD-8086-EF4A3A689981}"/>
                </a:ext>
              </a:extLst>
            </p:cNvPr>
            <p:cNvSpPr txBox="1"/>
            <p:nvPr/>
          </p:nvSpPr>
          <p:spPr>
            <a:xfrm>
              <a:off x="2092501" y="4344973"/>
              <a:ext cx="612198" cy="338554"/>
            </a:xfrm>
            <a:prstGeom prst="rect">
              <a:avLst/>
            </a:prstGeom>
            <a:noFill/>
          </p:spPr>
          <p:txBody>
            <a:bodyPr wrap="square" rtlCol="0">
              <a:spAutoFit/>
            </a:bodyPr>
            <a:lstStyle/>
            <a:p>
              <a:r>
                <a:rPr lang="en-US" sz="800" dirty="0"/>
                <a:t>Record events</a:t>
              </a:r>
            </a:p>
          </p:txBody>
        </p:sp>
        <p:sp>
          <p:nvSpPr>
            <p:cNvPr id="23" name="TextBox 22">
              <a:extLst>
                <a:ext uri="{FF2B5EF4-FFF2-40B4-BE49-F238E27FC236}">
                  <a16:creationId xmlns:a16="http://schemas.microsoft.com/office/drawing/2014/main" id="{7C2D6F0C-DB94-B419-6AE9-D3D33522469B}"/>
                </a:ext>
              </a:extLst>
            </p:cNvPr>
            <p:cNvSpPr txBox="1"/>
            <p:nvPr/>
          </p:nvSpPr>
          <p:spPr>
            <a:xfrm>
              <a:off x="3875195" y="4261167"/>
              <a:ext cx="904774" cy="461665"/>
            </a:xfrm>
            <a:prstGeom prst="rect">
              <a:avLst/>
            </a:prstGeom>
            <a:noFill/>
          </p:spPr>
          <p:txBody>
            <a:bodyPr wrap="square" rtlCol="0">
              <a:spAutoFit/>
            </a:bodyPr>
            <a:lstStyle/>
            <a:p>
              <a:r>
                <a:rPr lang="en-US" sz="800" dirty="0"/>
                <a:t>Compounding or cascading events</a:t>
              </a:r>
            </a:p>
          </p:txBody>
        </p:sp>
        <p:cxnSp>
          <p:nvCxnSpPr>
            <p:cNvPr id="29" name="Straight Arrow Connector 28">
              <a:extLst>
                <a:ext uri="{FF2B5EF4-FFF2-40B4-BE49-F238E27FC236}">
                  <a16:creationId xmlns:a16="http://schemas.microsoft.com/office/drawing/2014/main" id="{BDD28255-A4F2-391B-81D0-FC8249527322}"/>
                </a:ext>
              </a:extLst>
            </p:cNvPr>
            <p:cNvCxnSpPr>
              <a:cxnSpLocks/>
              <a:endCxn id="23" idx="1"/>
            </p:cNvCxnSpPr>
            <p:nvPr/>
          </p:nvCxnSpPr>
          <p:spPr>
            <a:xfrm>
              <a:off x="3241288" y="4251540"/>
              <a:ext cx="633907" cy="240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FBC3F4F-DA21-9546-C395-90CAD95E4700}"/>
                </a:ext>
              </a:extLst>
            </p:cNvPr>
            <p:cNvCxnSpPr>
              <a:cxnSpLocks/>
              <a:endCxn id="22" idx="3"/>
            </p:cNvCxnSpPr>
            <p:nvPr/>
          </p:nvCxnSpPr>
          <p:spPr>
            <a:xfrm flipH="1">
              <a:off x="2704699" y="4250081"/>
              <a:ext cx="539782" cy="264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5121" name="Picture 5120">
            <a:extLst>
              <a:ext uri="{FF2B5EF4-FFF2-40B4-BE49-F238E27FC236}">
                <a16:creationId xmlns:a16="http://schemas.microsoft.com/office/drawing/2014/main" id="{43F3F5B3-2608-A7C8-5B59-5DF3B126E226}"/>
              </a:ext>
            </a:extLst>
          </p:cNvPr>
          <p:cNvPicPr>
            <a:picLocks noChangeAspect="1"/>
          </p:cNvPicPr>
          <p:nvPr/>
        </p:nvPicPr>
        <p:blipFill>
          <a:blip r:embed="rId3"/>
          <a:stretch>
            <a:fillRect/>
          </a:stretch>
        </p:blipFill>
        <p:spPr>
          <a:xfrm>
            <a:off x="3483343" y="1006862"/>
            <a:ext cx="4695523" cy="3242731"/>
          </a:xfrm>
          <a:prstGeom prst="rect">
            <a:avLst/>
          </a:prstGeom>
        </p:spPr>
      </p:pic>
      <p:grpSp>
        <p:nvGrpSpPr>
          <p:cNvPr id="42" name="Group 41">
            <a:extLst>
              <a:ext uri="{FF2B5EF4-FFF2-40B4-BE49-F238E27FC236}">
                <a16:creationId xmlns:a16="http://schemas.microsoft.com/office/drawing/2014/main" id="{9735A753-BD8E-E56A-B932-8E8B927A4605}"/>
              </a:ext>
            </a:extLst>
          </p:cNvPr>
          <p:cNvGrpSpPr/>
          <p:nvPr/>
        </p:nvGrpSpPr>
        <p:grpSpPr>
          <a:xfrm>
            <a:off x="6482438" y="4049486"/>
            <a:ext cx="2727889" cy="862726"/>
            <a:chOff x="1899190" y="4115207"/>
            <a:chExt cx="2727889" cy="862726"/>
          </a:xfrm>
        </p:grpSpPr>
        <p:cxnSp>
          <p:nvCxnSpPr>
            <p:cNvPr id="43" name="Straight Arrow Connector 42">
              <a:extLst>
                <a:ext uri="{FF2B5EF4-FFF2-40B4-BE49-F238E27FC236}">
                  <a16:creationId xmlns:a16="http://schemas.microsoft.com/office/drawing/2014/main" id="{9C9F1990-5FC2-1A07-41F2-33C5F95D3C79}"/>
                </a:ext>
              </a:extLst>
            </p:cNvPr>
            <p:cNvCxnSpPr>
              <a:cxnSpLocks/>
              <a:endCxn id="45" idx="0"/>
            </p:cNvCxnSpPr>
            <p:nvPr/>
          </p:nvCxnSpPr>
          <p:spPr>
            <a:xfrm flipH="1">
              <a:off x="2968252" y="4115207"/>
              <a:ext cx="94417" cy="533445"/>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BF00DD1-7B43-D64B-5227-267E679778BD}"/>
                </a:ext>
              </a:extLst>
            </p:cNvPr>
            <p:cNvCxnSpPr>
              <a:cxnSpLocks/>
            </p:cNvCxnSpPr>
            <p:nvPr/>
          </p:nvCxnSpPr>
          <p:spPr>
            <a:xfrm>
              <a:off x="3062669" y="4115207"/>
              <a:ext cx="406263" cy="514899"/>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A729AD8-D9AF-4B6F-B84B-1CFDA14A287F}"/>
                </a:ext>
              </a:extLst>
            </p:cNvPr>
            <p:cNvSpPr txBox="1"/>
            <p:nvPr/>
          </p:nvSpPr>
          <p:spPr>
            <a:xfrm>
              <a:off x="2515864" y="4648652"/>
              <a:ext cx="904775" cy="215444"/>
            </a:xfrm>
            <a:prstGeom prst="rect">
              <a:avLst/>
            </a:prstGeom>
            <a:noFill/>
          </p:spPr>
          <p:txBody>
            <a:bodyPr wrap="square" rtlCol="0">
              <a:spAutoFit/>
            </a:bodyPr>
            <a:lstStyle/>
            <a:p>
              <a:r>
                <a:rPr lang="en-US" sz="800" dirty="0"/>
                <a:t>Model selection</a:t>
              </a:r>
            </a:p>
          </p:txBody>
        </p:sp>
        <p:sp>
          <p:nvSpPr>
            <p:cNvPr id="46" name="TextBox 45">
              <a:extLst>
                <a:ext uri="{FF2B5EF4-FFF2-40B4-BE49-F238E27FC236}">
                  <a16:creationId xmlns:a16="http://schemas.microsoft.com/office/drawing/2014/main" id="{ECC4B124-7D49-C135-330D-32D272F5F2D2}"/>
                </a:ext>
              </a:extLst>
            </p:cNvPr>
            <p:cNvSpPr txBox="1"/>
            <p:nvPr/>
          </p:nvSpPr>
          <p:spPr>
            <a:xfrm>
              <a:off x="3292242" y="4639379"/>
              <a:ext cx="904775" cy="338554"/>
            </a:xfrm>
            <a:prstGeom prst="rect">
              <a:avLst/>
            </a:prstGeom>
            <a:noFill/>
          </p:spPr>
          <p:txBody>
            <a:bodyPr wrap="square" rtlCol="0">
              <a:spAutoFit/>
            </a:bodyPr>
            <a:lstStyle/>
            <a:p>
              <a:r>
                <a:rPr lang="en-US" sz="800" dirty="0"/>
                <a:t>Sampling ensembles</a:t>
              </a:r>
            </a:p>
          </p:txBody>
        </p:sp>
        <p:sp>
          <p:nvSpPr>
            <p:cNvPr id="47" name="TextBox 46">
              <a:extLst>
                <a:ext uri="{FF2B5EF4-FFF2-40B4-BE49-F238E27FC236}">
                  <a16:creationId xmlns:a16="http://schemas.microsoft.com/office/drawing/2014/main" id="{67713547-A556-D4A7-C890-5D0472474E60}"/>
                </a:ext>
              </a:extLst>
            </p:cNvPr>
            <p:cNvSpPr txBox="1"/>
            <p:nvPr/>
          </p:nvSpPr>
          <p:spPr>
            <a:xfrm>
              <a:off x="1899190" y="4344973"/>
              <a:ext cx="805509" cy="338554"/>
            </a:xfrm>
            <a:prstGeom prst="rect">
              <a:avLst/>
            </a:prstGeom>
            <a:noFill/>
          </p:spPr>
          <p:txBody>
            <a:bodyPr wrap="square" rtlCol="0">
              <a:spAutoFit/>
            </a:bodyPr>
            <a:lstStyle/>
            <a:p>
              <a:r>
                <a:rPr lang="en-US" sz="800" dirty="0"/>
                <a:t>Accounting for variability</a:t>
              </a:r>
            </a:p>
          </p:txBody>
        </p:sp>
        <p:sp>
          <p:nvSpPr>
            <p:cNvPr id="48" name="TextBox 47">
              <a:extLst>
                <a:ext uri="{FF2B5EF4-FFF2-40B4-BE49-F238E27FC236}">
                  <a16:creationId xmlns:a16="http://schemas.microsoft.com/office/drawing/2014/main" id="{AD63B454-2531-E4D9-D420-66A2E3B8E9CA}"/>
                </a:ext>
              </a:extLst>
            </p:cNvPr>
            <p:cNvSpPr txBox="1"/>
            <p:nvPr/>
          </p:nvSpPr>
          <p:spPr>
            <a:xfrm>
              <a:off x="3722305" y="4247838"/>
              <a:ext cx="904774" cy="461665"/>
            </a:xfrm>
            <a:prstGeom prst="rect">
              <a:avLst/>
            </a:prstGeom>
            <a:noFill/>
          </p:spPr>
          <p:txBody>
            <a:bodyPr wrap="square" rtlCol="0">
              <a:spAutoFit/>
            </a:bodyPr>
            <a:lstStyle/>
            <a:p>
              <a:r>
                <a:rPr lang="en-US" sz="800" dirty="0"/>
                <a:t>Model Performance and Skill</a:t>
              </a:r>
            </a:p>
          </p:txBody>
        </p:sp>
        <p:cxnSp>
          <p:nvCxnSpPr>
            <p:cNvPr id="49" name="Straight Arrow Connector 48">
              <a:extLst>
                <a:ext uri="{FF2B5EF4-FFF2-40B4-BE49-F238E27FC236}">
                  <a16:creationId xmlns:a16="http://schemas.microsoft.com/office/drawing/2014/main" id="{82D0F3B5-2C3F-39E9-2262-6F0578A6BC69}"/>
                </a:ext>
              </a:extLst>
            </p:cNvPr>
            <p:cNvCxnSpPr>
              <a:cxnSpLocks/>
            </p:cNvCxnSpPr>
            <p:nvPr/>
          </p:nvCxnSpPr>
          <p:spPr>
            <a:xfrm>
              <a:off x="3062669" y="4115207"/>
              <a:ext cx="681960" cy="283362"/>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7D40CAA-703F-ADE4-8745-C79BE0123FE8}"/>
                </a:ext>
              </a:extLst>
            </p:cNvPr>
            <p:cNvCxnSpPr>
              <a:cxnSpLocks/>
              <a:endCxn id="47" idx="3"/>
            </p:cNvCxnSpPr>
            <p:nvPr/>
          </p:nvCxnSpPr>
          <p:spPr>
            <a:xfrm flipH="1">
              <a:off x="2704699" y="4115207"/>
              <a:ext cx="334931" cy="399043"/>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itle 1">
            <a:extLst>
              <a:ext uri="{FF2B5EF4-FFF2-40B4-BE49-F238E27FC236}">
                <a16:creationId xmlns:a16="http://schemas.microsoft.com/office/drawing/2014/main" id="{50FE6BC9-AC87-20F3-17B9-72FB24CB0406}"/>
              </a:ext>
            </a:extLst>
          </p:cNvPr>
          <p:cNvSpPr txBox="1">
            <a:spLocks/>
          </p:cNvSpPr>
          <p:nvPr/>
        </p:nvSpPr>
        <p:spPr>
          <a:xfrm>
            <a:off x="3786931" y="644086"/>
            <a:ext cx="4062117" cy="26416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dirty="0">
                <a:latin typeface="Roboto" panose="02000000000000000000" pitchFamily="2" charset="0"/>
                <a:ea typeface="Roboto" panose="02000000000000000000" pitchFamily="2" charset="0"/>
                <a:cs typeface="Roboto" panose="02000000000000000000" pitchFamily="2" charset="0"/>
              </a:rPr>
              <a:t>Typologies of actionable climate information</a:t>
            </a:r>
          </a:p>
        </p:txBody>
      </p:sp>
      <p:sp>
        <p:nvSpPr>
          <p:cNvPr id="7" name="TextBox 6">
            <a:extLst>
              <a:ext uri="{FF2B5EF4-FFF2-40B4-BE49-F238E27FC236}">
                <a16:creationId xmlns:a16="http://schemas.microsoft.com/office/drawing/2014/main" id="{67D750C5-678C-D2D3-85E6-E86A8751FFF8}"/>
              </a:ext>
            </a:extLst>
          </p:cNvPr>
          <p:cNvSpPr txBox="1"/>
          <p:nvPr/>
        </p:nvSpPr>
        <p:spPr>
          <a:xfrm>
            <a:off x="238305" y="908255"/>
            <a:ext cx="3363218" cy="2077492"/>
          </a:xfrm>
          <a:prstGeom prst="rect">
            <a:avLst/>
          </a:prstGeom>
          <a:noFill/>
        </p:spPr>
        <p:txBody>
          <a:bodyPr wrap="square" rtlCol="0">
            <a:spAutoFit/>
          </a:bodyPr>
          <a:lstStyle/>
          <a:p>
            <a:r>
              <a:rPr lang="en-US" sz="1400" b="1" dirty="0">
                <a:latin typeface="Roboto" panose="02000000000000000000" pitchFamily="2" charset="0"/>
                <a:ea typeface="Roboto" panose="02000000000000000000" pitchFamily="2" charset="0"/>
                <a:cs typeface="Roboto" panose="02000000000000000000" pitchFamily="2" charset="0"/>
              </a:rPr>
              <a:t>What is SOAK?</a:t>
            </a:r>
          </a:p>
          <a:p>
            <a:endParaRPr lang="en-US" sz="1400" dirty="0">
              <a:latin typeface="Roboto" panose="02000000000000000000" pitchFamily="2" charset="0"/>
              <a:ea typeface="Roboto" panose="02000000000000000000" pitchFamily="2" charset="0"/>
              <a:cs typeface="Roboto" panose="02000000000000000000" pitchFamily="2" charset="0"/>
            </a:endParaRPr>
          </a:p>
          <a:p>
            <a:pPr marL="285750" indent="-285750">
              <a:spcBef>
                <a:spcPts val="600"/>
              </a:spcBef>
              <a:buFont typeface="Arial" panose="020B0604020202020204" pitchFamily="34" charset="0"/>
              <a:buChar char="•"/>
            </a:pPr>
            <a:r>
              <a:rPr lang="en-US" sz="1300" dirty="0">
                <a:latin typeface="Roboto" panose="02000000000000000000" pitchFamily="2" charset="0"/>
                <a:ea typeface="Roboto" panose="02000000000000000000" pitchFamily="2" charset="0"/>
                <a:cs typeface="Roboto" panose="02000000000000000000" pitchFamily="2" charset="0"/>
              </a:rPr>
              <a:t>SOAK involves systematic investigations of the drivers and mechanisms of actionable knowledge development and its use.  </a:t>
            </a:r>
          </a:p>
          <a:p>
            <a:pPr marL="285750" indent="-285750">
              <a:spcBef>
                <a:spcPts val="600"/>
              </a:spcBef>
              <a:buFont typeface="Arial" panose="020B0604020202020204" pitchFamily="34" charset="0"/>
              <a:buChar char="•"/>
            </a:pPr>
            <a:r>
              <a:rPr lang="en-US" sz="1300" dirty="0">
                <a:latin typeface="Roboto" panose="02000000000000000000" pitchFamily="2" charset="0"/>
                <a:ea typeface="Roboto" panose="02000000000000000000" pitchFamily="2" charset="0"/>
                <a:cs typeface="Roboto" panose="02000000000000000000" pitchFamily="2" charset="0"/>
              </a:rPr>
              <a:t>Goes beyond case studies to provide generalizable frameworks for scaling-up collaborative science practices.</a:t>
            </a:r>
            <a:endParaRPr lang="en-US" sz="1300" dirty="0"/>
          </a:p>
        </p:txBody>
      </p:sp>
      <p:pic>
        <p:nvPicPr>
          <p:cNvPr id="9" name="Picture 8">
            <a:extLst>
              <a:ext uri="{FF2B5EF4-FFF2-40B4-BE49-F238E27FC236}">
                <a16:creationId xmlns:a16="http://schemas.microsoft.com/office/drawing/2014/main" id="{DDFB128B-0910-AD7F-F6F6-3D4B3192741D}"/>
              </a:ext>
            </a:extLst>
          </p:cNvPr>
          <p:cNvPicPr>
            <a:picLocks noChangeAspect="1"/>
          </p:cNvPicPr>
          <p:nvPr/>
        </p:nvPicPr>
        <p:blipFill>
          <a:blip r:embed="rId4"/>
          <a:stretch>
            <a:fillRect/>
          </a:stretch>
        </p:blipFill>
        <p:spPr>
          <a:xfrm>
            <a:off x="7953195" y="628650"/>
            <a:ext cx="952500" cy="952500"/>
          </a:xfrm>
          <a:prstGeom prst="rect">
            <a:avLst/>
          </a:prstGeom>
        </p:spPr>
      </p:pic>
      <p:sp>
        <p:nvSpPr>
          <p:cNvPr id="11" name="TextBox 10">
            <a:extLst>
              <a:ext uri="{FF2B5EF4-FFF2-40B4-BE49-F238E27FC236}">
                <a16:creationId xmlns:a16="http://schemas.microsoft.com/office/drawing/2014/main" id="{FAC37553-1F9D-9AE0-3399-897BA122D3A3}"/>
              </a:ext>
            </a:extLst>
          </p:cNvPr>
          <p:cNvSpPr txBox="1"/>
          <p:nvPr/>
        </p:nvSpPr>
        <p:spPr>
          <a:xfrm>
            <a:off x="139725" y="4049486"/>
            <a:ext cx="3236183" cy="103351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L="0" indent="0" algn="ctr" defTabSz="342900" eaLnBrk="1" fontAlgn="auto" latinLnBrk="0" hangingPunct="1">
              <a:spcBef>
                <a:spcPts val="900"/>
              </a:spcBef>
              <a:spcAft>
                <a:spcPts val="1350"/>
              </a:spcAft>
              <a:buClrTx/>
              <a:buSzTx/>
              <a:buNone/>
              <a:tabLst/>
              <a:defRPr kumimoji="0" sz="1200" kern="1200" spc="0" normalizeH="0" baseline="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Through systematic inquiry and examination of the longitudinal co-production engagements of HyperFACETS, we were also able to make meaningful contributions to the SOAK literature </a:t>
            </a:r>
          </a:p>
        </p:txBody>
      </p:sp>
    </p:spTree>
    <p:custDataLst>
      <p:tags r:id="rId1"/>
    </p:custDataLst>
    <p:extLst>
      <p:ext uri="{BB962C8B-B14F-4D97-AF65-F5344CB8AC3E}">
        <p14:creationId xmlns:p14="http://schemas.microsoft.com/office/powerpoint/2010/main" val="3951260908"/>
      </p:ext>
    </p:extLst>
  </p:cSld>
  <p:clrMapOvr>
    <a:masterClrMapping/>
  </p:clrMapOvr>
  <mc:AlternateContent xmlns:mc="http://schemas.openxmlformats.org/markup-compatibility/2006">
    <mc:Choice xmlns:p14="http://schemas.microsoft.com/office/powerpoint/2010/main" Requires="p14">
      <p:transition spd="slow" p14:dur="2000" advTm="34555"/>
    </mc:Choice>
    <mc:Fallback>
      <p:transition spd="slow" advTm="345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965F4-AD2A-2932-7876-242E95000A6E}"/>
              </a:ext>
            </a:extLst>
          </p:cNvPr>
          <p:cNvSpPr>
            <a:spLocks noGrp="1"/>
          </p:cNvSpPr>
          <p:nvPr>
            <p:ph type="title"/>
          </p:nvPr>
        </p:nvSpPr>
        <p:spPr/>
        <p:txBody>
          <a:bodyPr/>
          <a:lstStyle/>
          <a:p>
            <a:r>
              <a:rPr lang="en-US" dirty="0"/>
              <a:t>Typologies of “use of climate information”</a:t>
            </a:r>
          </a:p>
        </p:txBody>
      </p:sp>
      <p:sp>
        <p:nvSpPr>
          <p:cNvPr id="3" name="Slide Number Placeholder 12">
            <a:extLst>
              <a:ext uri="{FF2B5EF4-FFF2-40B4-BE49-F238E27FC236}">
                <a16:creationId xmlns:a16="http://schemas.microsoft.com/office/drawing/2014/main" id="{B39818EA-985C-9566-94EC-10887F37E3F1}"/>
              </a:ext>
            </a:extLst>
          </p:cNvPr>
          <p:cNvSpPr txBox="1">
            <a:spLocks/>
          </p:cNvSpPr>
          <p:nvPr/>
        </p:nvSpPr>
        <p:spPr>
          <a:xfrm>
            <a:off x="8556751" y="4871818"/>
            <a:ext cx="5902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buClrTx/>
            </a:pPr>
            <a:fld id="{33B59807-F840-8C4E-B6E8-B8BF8CE5C900}" type="slidenum">
              <a:rPr lang="en-US" sz="900">
                <a:solidFill>
                  <a:srgbClr val="3A3838"/>
                </a:solidFill>
                <a:latin typeface="Roboto"/>
              </a:rPr>
              <a:pPr algn="r" defTabSz="342900">
                <a:buClrTx/>
              </a:pPr>
              <a:t>12</a:t>
            </a:fld>
            <a:endParaRPr lang="en-US" sz="900" dirty="0">
              <a:solidFill>
                <a:srgbClr val="3A3838"/>
              </a:solidFill>
              <a:latin typeface="Roboto"/>
            </a:endParaRPr>
          </a:p>
        </p:txBody>
      </p:sp>
      <p:sp>
        <p:nvSpPr>
          <p:cNvPr id="4" name="TextBox 3">
            <a:extLst>
              <a:ext uri="{FF2B5EF4-FFF2-40B4-BE49-F238E27FC236}">
                <a16:creationId xmlns:a16="http://schemas.microsoft.com/office/drawing/2014/main" id="{0B3CC445-FF9D-E3C7-DB11-32816F3BBB2E}"/>
              </a:ext>
            </a:extLst>
          </p:cNvPr>
          <p:cNvSpPr txBox="1"/>
          <p:nvPr/>
        </p:nvSpPr>
        <p:spPr>
          <a:xfrm>
            <a:off x="2115077" y="4635669"/>
            <a:ext cx="4913846" cy="507831"/>
          </a:xfrm>
          <a:prstGeom prst="rect">
            <a:avLst/>
          </a:prstGeom>
          <a:noFill/>
        </p:spPr>
        <p:txBody>
          <a:bodyPr wrap="square">
            <a:spAutoFit/>
          </a:bodyPr>
          <a:lstStyle/>
          <a:p>
            <a:r>
              <a:rPr lang="en-US" sz="9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Jagannathan, K., </a:t>
            </a:r>
            <a:r>
              <a:rPr lang="en-US" sz="900" b="0" i="0" dirty="0" err="1">
                <a:solidFill>
                  <a:srgbClr val="222222"/>
                </a:solidFill>
                <a:effectLst/>
                <a:latin typeface="Roboto" panose="02000000000000000000" pitchFamily="2" charset="0"/>
                <a:ea typeface="Roboto" panose="02000000000000000000" pitchFamily="2" charset="0"/>
                <a:cs typeface="Roboto" panose="02000000000000000000" pitchFamily="2" charset="0"/>
              </a:rPr>
              <a:t>Buddhavarapu</a:t>
            </a:r>
            <a:r>
              <a:rPr lang="en-US" sz="9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 S., Ullrich, P. A., Jones, A. D., &amp; HyperFACETS Project Team. (2023). Typologies of actionable climate information and its use. </a:t>
            </a:r>
            <a:r>
              <a:rPr lang="en-US" sz="900" b="0" i="1" dirty="0">
                <a:solidFill>
                  <a:srgbClr val="222222"/>
                </a:solidFill>
                <a:effectLst/>
                <a:latin typeface="Roboto" panose="02000000000000000000" pitchFamily="2" charset="0"/>
                <a:ea typeface="Roboto" panose="02000000000000000000" pitchFamily="2" charset="0"/>
                <a:cs typeface="Roboto" panose="02000000000000000000" pitchFamily="2" charset="0"/>
              </a:rPr>
              <a:t>Global Environmental Change</a:t>
            </a:r>
            <a:r>
              <a:rPr lang="en-US" sz="9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 </a:t>
            </a:r>
            <a:r>
              <a:rPr lang="en-US" sz="900" b="0" i="1" dirty="0">
                <a:solidFill>
                  <a:srgbClr val="222222"/>
                </a:solidFill>
                <a:effectLst/>
                <a:latin typeface="Roboto" panose="02000000000000000000" pitchFamily="2" charset="0"/>
                <a:ea typeface="Roboto" panose="02000000000000000000" pitchFamily="2" charset="0"/>
                <a:cs typeface="Roboto" panose="02000000000000000000" pitchFamily="2" charset="0"/>
              </a:rPr>
              <a:t>82</a:t>
            </a:r>
            <a:r>
              <a:rPr lang="en-US" sz="900" b="0" i="0" dirty="0">
                <a:solidFill>
                  <a:srgbClr val="222222"/>
                </a:solidFill>
                <a:effectLst/>
                <a:latin typeface="Roboto" panose="02000000000000000000" pitchFamily="2" charset="0"/>
                <a:ea typeface="Roboto" panose="02000000000000000000" pitchFamily="2" charset="0"/>
                <a:cs typeface="Roboto" panose="02000000000000000000" pitchFamily="2" charset="0"/>
              </a:rPr>
              <a:t>, 102732.</a:t>
            </a:r>
            <a:endParaRPr lang="en-US" sz="900" dirty="0">
              <a:latin typeface="Roboto" panose="02000000000000000000" pitchFamily="2" charset="0"/>
              <a:ea typeface="Roboto" panose="02000000000000000000" pitchFamily="2" charset="0"/>
              <a:cs typeface="Roboto" panose="02000000000000000000" pitchFamily="2" charset="0"/>
            </a:endParaRPr>
          </a:p>
        </p:txBody>
      </p:sp>
      <p:pic>
        <p:nvPicPr>
          <p:cNvPr id="50" name="Picture 49">
            <a:extLst>
              <a:ext uri="{FF2B5EF4-FFF2-40B4-BE49-F238E27FC236}">
                <a16:creationId xmlns:a16="http://schemas.microsoft.com/office/drawing/2014/main" id="{0D06B13A-C29C-29E5-2607-A49164D1C0E5}"/>
              </a:ext>
            </a:extLst>
          </p:cNvPr>
          <p:cNvPicPr>
            <a:picLocks noChangeAspect="1"/>
          </p:cNvPicPr>
          <p:nvPr/>
        </p:nvPicPr>
        <p:blipFill>
          <a:blip r:embed="rId3"/>
          <a:stretch>
            <a:fillRect/>
          </a:stretch>
        </p:blipFill>
        <p:spPr>
          <a:xfrm>
            <a:off x="1384380" y="574601"/>
            <a:ext cx="6375240" cy="3994298"/>
          </a:xfrm>
          <a:prstGeom prst="rect">
            <a:avLst/>
          </a:prstGeom>
        </p:spPr>
      </p:pic>
      <p:pic>
        <p:nvPicPr>
          <p:cNvPr id="7" name="Picture 6">
            <a:extLst>
              <a:ext uri="{FF2B5EF4-FFF2-40B4-BE49-F238E27FC236}">
                <a16:creationId xmlns:a16="http://schemas.microsoft.com/office/drawing/2014/main" id="{9BFABA0A-28D6-2FA4-2EDA-718CAFC91DE1}"/>
              </a:ext>
            </a:extLst>
          </p:cNvPr>
          <p:cNvPicPr>
            <a:picLocks noChangeAspect="1"/>
          </p:cNvPicPr>
          <p:nvPr/>
        </p:nvPicPr>
        <p:blipFill>
          <a:blip r:embed="rId4"/>
          <a:stretch>
            <a:fillRect/>
          </a:stretch>
        </p:blipFill>
        <p:spPr>
          <a:xfrm>
            <a:off x="7985742" y="3396616"/>
            <a:ext cx="952500" cy="952500"/>
          </a:xfrm>
          <a:prstGeom prst="rect">
            <a:avLst/>
          </a:prstGeom>
        </p:spPr>
      </p:pic>
    </p:spTree>
    <p:custDataLst>
      <p:tags r:id="rId1"/>
    </p:custDataLst>
    <p:extLst>
      <p:ext uri="{BB962C8B-B14F-4D97-AF65-F5344CB8AC3E}">
        <p14:creationId xmlns:p14="http://schemas.microsoft.com/office/powerpoint/2010/main" val="3892460920"/>
      </p:ext>
    </p:extLst>
  </p:cSld>
  <p:clrMapOvr>
    <a:masterClrMapping/>
  </p:clrMapOvr>
  <mc:AlternateContent xmlns:mc="http://schemas.openxmlformats.org/markup-compatibility/2006">
    <mc:Choice xmlns:p14="http://schemas.microsoft.com/office/powerpoint/2010/main" Requires="p14">
      <p:transition spd="slow" p14:dur="2000" advTm="18344"/>
    </mc:Choice>
    <mc:Fallback>
      <p:transition spd="slow" advTm="1834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42AC5-105F-C83E-7908-9687FFC9B56F}"/>
              </a:ext>
            </a:extLst>
          </p:cNvPr>
          <p:cNvSpPr>
            <a:spLocks noGrp="1"/>
          </p:cNvSpPr>
          <p:nvPr>
            <p:ph type="title"/>
          </p:nvPr>
        </p:nvSpPr>
        <p:spPr>
          <a:xfrm>
            <a:off x="311700" y="1106124"/>
            <a:ext cx="8520600" cy="2150260"/>
          </a:xfrm>
        </p:spPr>
        <p:txBody>
          <a:bodyPr/>
          <a:lstStyle/>
          <a:p>
            <a:r>
              <a:rPr lang="en-US" sz="4500" dirty="0"/>
              <a:t>4. Resources needed for advancing co-production across BER</a:t>
            </a:r>
          </a:p>
        </p:txBody>
      </p:sp>
      <p:sp>
        <p:nvSpPr>
          <p:cNvPr id="5" name="TextBox 4">
            <a:extLst>
              <a:ext uri="{FF2B5EF4-FFF2-40B4-BE49-F238E27FC236}">
                <a16:creationId xmlns:a16="http://schemas.microsoft.com/office/drawing/2014/main" id="{258727ED-FB1E-C398-1B38-430088D711B2}"/>
              </a:ext>
            </a:extLst>
          </p:cNvPr>
          <p:cNvSpPr txBox="1"/>
          <p:nvPr/>
        </p:nvSpPr>
        <p:spPr>
          <a:xfrm>
            <a:off x="8011115" y="4871405"/>
            <a:ext cx="184731" cy="307777"/>
          </a:xfrm>
          <a:prstGeom prst="rect">
            <a:avLst/>
          </a:prstGeom>
          <a:noFill/>
        </p:spPr>
        <p:txBody>
          <a:bodyPr wrap="none" rtlCol="0">
            <a:spAutoFit/>
          </a:bodyPr>
          <a:lstStyle/>
          <a:p>
            <a:endParaRPr lang="en-US">
              <a:solidFill>
                <a:schemeClr val="tx1"/>
              </a:solidFill>
            </a:endParaRPr>
          </a:p>
        </p:txBody>
      </p:sp>
      <p:sp>
        <p:nvSpPr>
          <p:cNvPr id="4" name="Slide Number Placeholder 12">
            <a:extLst>
              <a:ext uri="{FF2B5EF4-FFF2-40B4-BE49-F238E27FC236}">
                <a16:creationId xmlns:a16="http://schemas.microsoft.com/office/drawing/2014/main" id="{16474FAB-9BF7-DA1A-DD7D-6D4FF146EDEA}"/>
              </a:ext>
            </a:extLst>
          </p:cNvPr>
          <p:cNvSpPr txBox="1">
            <a:spLocks/>
          </p:cNvSpPr>
          <p:nvPr/>
        </p:nvSpPr>
        <p:spPr>
          <a:xfrm>
            <a:off x="8556751" y="4871818"/>
            <a:ext cx="5902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buClrTx/>
            </a:pPr>
            <a:fld id="{33B59807-F840-8C4E-B6E8-B8BF8CE5C900}" type="slidenum">
              <a:rPr lang="en-US" sz="900">
                <a:solidFill>
                  <a:srgbClr val="3A3838"/>
                </a:solidFill>
                <a:latin typeface="Roboto"/>
              </a:rPr>
              <a:pPr algn="r" defTabSz="342900">
                <a:buClrTx/>
              </a:pPr>
              <a:t>13</a:t>
            </a:fld>
            <a:endParaRPr lang="en-US" sz="900" dirty="0">
              <a:solidFill>
                <a:srgbClr val="3A3838"/>
              </a:solidFill>
              <a:latin typeface="Roboto"/>
            </a:endParaRPr>
          </a:p>
        </p:txBody>
      </p:sp>
    </p:spTree>
    <p:extLst>
      <p:ext uri="{BB962C8B-B14F-4D97-AF65-F5344CB8AC3E}">
        <p14:creationId xmlns:p14="http://schemas.microsoft.com/office/powerpoint/2010/main" val="2799871636"/>
      </p:ext>
    </p:extLst>
  </p:cSld>
  <p:clrMapOvr>
    <a:masterClrMapping/>
  </p:clrMapOvr>
  <mc:AlternateContent xmlns:mc="http://schemas.openxmlformats.org/markup-compatibility/2006">
    <mc:Choice xmlns:p14="http://schemas.microsoft.com/office/powerpoint/2010/main" Requires="p14">
      <p:transition spd="slow" p14:dur="2000" advTm="6148"/>
    </mc:Choice>
    <mc:Fallback>
      <p:transition spd="slow" advTm="614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2">
            <a:extLst>
              <a:ext uri="{FF2B5EF4-FFF2-40B4-BE49-F238E27FC236}">
                <a16:creationId xmlns:a16="http://schemas.microsoft.com/office/drawing/2014/main" id="{18B5FA71-FC28-FD88-E45E-B89CAD06C5B7}"/>
              </a:ext>
            </a:extLst>
          </p:cNvPr>
          <p:cNvSpPr txBox="1">
            <a:spLocks/>
          </p:cNvSpPr>
          <p:nvPr/>
        </p:nvSpPr>
        <p:spPr>
          <a:xfrm>
            <a:off x="8556751" y="4871818"/>
            <a:ext cx="5902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buClrTx/>
            </a:pPr>
            <a:fld id="{33B59807-F840-8C4E-B6E8-B8BF8CE5C900}" type="slidenum">
              <a:rPr lang="en-US" sz="900">
                <a:solidFill>
                  <a:srgbClr val="3A3838"/>
                </a:solidFill>
                <a:latin typeface="Roboto"/>
              </a:rPr>
              <a:pPr algn="r" defTabSz="342900">
                <a:buClrTx/>
              </a:pPr>
              <a:t>14</a:t>
            </a:fld>
            <a:endParaRPr lang="en-US" sz="900" dirty="0">
              <a:solidFill>
                <a:srgbClr val="3A3838"/>
              </a:solidFill>
              <a:latin typeface="Roboto"/>
            </a:endParaRPr>
          </a:p>
        </p:txBody>
      </p:sp>
      <p:sp>
        <p:nvSpPr>
          <p:cNvPr id="6" name="Text Placeholder 5">
            <a:extLst>
              <a:ext uri="{FF2B5EF4-FFF2-40B4-BE49-F238E27FC236}">
                <a16:creationId xmlns:a16="http://schemas.microsoft.com/office/drawing/2014/main" id="{8AD174E8-D3B8-1315-E317-DB269DB27858}"/>
              </a:ext>
            </a:extLst>
          </p:cNvPr>
          <p:cNvSpPr>
            <a:spLocks noGrp="1"/>
          </p:cNvSpPr>
          <p:nvPr>
            <p:ph type="body" idx="1"/>
          </p:nvPr>
        </p:nvSpPr>
        <p:spPr>
          <a:xfrm>
            <a:off x="311700" y="629250"/>
            <a:ext cx="8520600" cy="4457700"/>
          </a:xfrm>
        </p:spPr>
        <p:txBody>
          <a:bodyPr/>
          <a:lstStyle/>
          <a:p>
            <a:pPr>
              <a:spcBef>
                <a:spcPts val="1000"/>
              </a:spcBef>
            </a:pPr>
            <a:r>
              <a:rPr lang="en-US" dirty="0"/>
              <a:t>New way of doing research, needs shift in mindset</a:t>
            </a:r>
          </a:p>
          <a:p>
            <a:pPr lvl="1">
              <a:spcBef>
                <a:spcPts val="1000"/>
              </a:spcBef>
            </a:pPr>
            <a:r>
              <a:rPr lang="en-US" dirty="0"/>
              <a:t>Needs a clear and strategic direction from BER and scientists</a:t>
            </a:r>
          </a:p>
          <a:p>
            <a:pPr>
              <a:spcBef>
                <a:spcPts val="1000"/>
              </a:spcBef>
            </a:pPr>
            <a:r>
              <a:rPr lang="en-US" dirty="0"/>
              <a:t>Needs dedicated resources, time and expertise for conducting engagements</a:t>
            </a:r>
          </a:p>
          <a:p>
            <a:pPr lvl="1">
              <a:spcBef>
                <a:spcPts val="1000"/>
              </a:spcBef>
            </a:pPr>
            <a:r>
              <a:rPr lang="en-US" dirty="0"/>
              <a:t>Engagements need not always be intensive, there are smaller meaningful opportunities but need to be done well and intentionally</a:t>
            </a:r>
          </a:p>
          <a:p>
            <a:pPr>
              <a:spcBef>
                <a:spcPts val="1000"/>
              </a:spcBef>
            </a:pPr>
            <a:r>
              <a:rPr lang="en-US" dirty="0"/>
              <a:t>Growing literature on co-production and similar practices need to be engaged with</a:t>
            </a:r>
          </a:p>
          <a:p>
            <a:pPr lvl="1">
              <a:spcBef>
                <a:spcPts val="1000"/>
              </a:spcBef>
            </a:pPr>
            <a:r>
              <a:rPr lang="en-US" dirty="0"/>
              <a:t>Often engagement is done without attention to existing work and science on the topic</a:t>
            </a:r>
          </a:p>
          <a:p>
            <a:pPr>
              <a:spcBef>
                <a:spcPts val="1000"/>
              </a:spcBef>
            </a:pPr>
            <a:r>
              <a:rPr lang="en-US" dirty="0"/>
              <a:t>Growing evidence that this is not just valuable for society, it is also more rigorous and innovative science</a:t>
            </a:r>
          </a:p>
          <a:p>
            <a:pPr lvl="1">
              <a:spcBef>
                <a:spcPts val="1000"/>
              </a:spcBef>
            </a:pPr>
            <a:r>
              <a:rPr lang="en-US" dirty="0"/>
              <a:t>Inclusion of diverse perspectives, Environmental Justice</a:t>
            </a:r>
          </a:p>
        </p:txBody>
      </p:sp>
      <p:sp>
        <p:nvSpPr>
          <p:cNvPr id="8" name="Title 7">
            <a:extLst>
              <a:ext uri="{FF2B5EF4-FFF2-40B4-BE49-F238E27FC236}">
                <a16:creationId xmlns:a16="http://schemas.microsoft.com/office/drawing/2014/main" id="{926A2C05-0F30-AF0A-E168-752C07209B63}"/>
              </a:ext>
            </a:extLst>
          </p:cNvPr>
          <p:cNvSpPr>
            <a:spLocks noGrp="1"/>
          </p:cNvSpPr>
          <p:nvPr>
            <p:ph type="title"/>
          </p:nvPr>
        </p:nvSpPr>
        <p:spPr/>
        <p:txBody>
          <a:bodyPr/>
          <a:lstStyle/>
          <a:p>
            <a:r>
              <a:rPr lang="en-US" dirty="0"/>
              <a:t>Resource Needs</a:t>
            </a:r>
          </a:p>
        </p:txBody>
      </p:sp>
    </p:spTree>
    <p:extLst>
      <p:ext uri="{BB962C8B-B14F-4D97-AF65-F5344CB8AC3E}">
        <p14:creationId xmlns:p14="http://schemas.microsoft.com/office/powerpoint/2010/main" val="3467843617"/>
      </p:ext>
    </p:extLst>
  </p:cSld>
  <p:clrMapOvr>
    <a:masterClrMapping/>
  </p:clrMapOvr>
  <mc:AlternateContent xmlns:mc="http://schemas.openxmlformats.org/markup-compatibility/2006">
    <mc:Choice xmlns:p14="http://schemas.microsoft.com/office/powerpoint/2010/main" Requires="p14">
      <p:transition spd="slow" p14:dur="2000" advTm="84559"/>
    </mc:Choice>
    <mc:Fallback>
      <p:transition spd="slow" advTm="8455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0E26-56A5-50E9-2E9C-A1A2BC22A06D}"/>
              </a:ext>
            </a:extLst>
          </p:cNvPr>
          <p:cNvSpPr>
            <a:spLocks noGrp="1"/>
          </p:cNvSpPr>
          <p:nvPr>
            <p:ph type="title"/>
          </p:nvPr>
        </p:nvSpPr>
        <p:spPr>
          <a:xfrm>
            <a:off x="4360244" y="845821"/>
            <a:ext cx="3374776" cy="1887753"/>
          </a:xfrm>
        </p:spPr>
        <p:txBody>
          <a:bodyPr/>
          <a:lstStyle/>
          <a:p>
            <a:r>
              <a:rPr lang="en-US" dirty="0"/>
              <a:t>Thank you !</a:t>
            </a:r>
            <a:br>
              <a:rPr lang="en-US" dirty="0"/>
            </a:br>
            <a:br>
              <a:rPr lang="en-US" dirty="0"/>
            </a:br>
            <a:r>
              <a:rPr lang="en-US" dirty="0">
                <a:hlinkClick r:id="rId2"/>
              </a:rPr>
              <a:t>kajagannthan@lbl.gov</a:t>
            </a:r>
            <a:br>
              <a:rPr lang="en-US" dirty="0"/>
            </a:br>
            <a:r>
              <a:rPr lang="en-US" dirty="0">
                <a:hlinkClick r:id="rId3"/>
              </a:rPr>
              <a:t>adjones@lbl.gov</a:t>
            </a:r>
            <a:r>
              <a:rPr lang="en-US" dirty="0"/>
              <a:t>  </a:t>
            </a:r>
          </a:p>
        </p:txBody>
      </p:sp>
    </p:spTree>
    <p:extLst>
      <p:ext uri="{BB962C8B-B14F-4D97-AF65-F5344CB8AC3E}">
        <p14:creationId xmlns:p14="http://schemas.microsoft.com/office/powerpoint/2010/main" val="1660827855"/>
      </p:ext>
    </p:extLst>
  </p:cSld>
  <p:clrMapOvr>
    <a:masterClrMapping/>
  </p:clrMapOvr>
  <mc:AlternateContent xmlns:mc="http://schemas.openxmlformats.org/markup-compatibility/2006">
    <mc:Choice xmlns:p14="http://schemas.microsoft.com/office/powerpoint/2010/main" Requires="p14">
      <p:transition spd="slow" p14:dur="2000" advTm="1016"/>
    </mc:Choice>
    <mc:Fallback>
      <p:transition spd="slow" advTm="101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F200-03C3-D9D9-6456-2550D4208404}"/>
              </a:ext>
            </a:extLst>
          </p:cNvPr>
          <p:cNvSpPr>
            <a:spLocks noGrp="1"/>
          </p:cNvSpPr>
          <p:nvPr>
            <p:ph type="title"/>
          </p:nvPr>
        </p:nvSpPr>
        <p:spPr/>
        <p:txBody>
          <a:bodyPr/>
          <a:lstStyle/>
          <a:p>
            <a:r>
              <a:rPr lang="en-US" dirty="0"/>
              <a:t>Overview</a:t>
            </a:r>
          </a:p>
        </p:txBody>
      </p:sp>
      <p:sp>
        <p:nvSpPr>
          <p:cNvPr id="3" name="Text Placeholder 2">
            <a:extLst>
              <a:ext uri="{FF2B5EF4-FFF2-40B4-BE49-F238E27FC236}">
                <a16:creationId xmlns:a16="http://schemas.microsoft.com/office/drawing/2014/main" id="{E82D535C-92D9-812C-A56C-CFBFF32F740B}"/>
              </a:ext>
            </a:extLst>
          </p:cNvPr>
          <p:cNvSpPr>
            <a:spLocks noGrp="1"/>
          </p:cNvSpPr>
          <p:nvPr>
            <p:ph type="body" idx="1"/>
          </p:nvPr>
        </p:nvSpPr>
        <p:spPr>
          <a:xfrm>
            <a:off x="311700" y="721895"/>
            <a:ext cx="8520600" cy="3846980"/>
          </a:xfrm>
        </p:spPr>
        <p:txBody>
          <a:bodyPr/>
          <a:lstStyle/>
          <a:p>
            <a:pPr>
              <a:lnSpc>
                <a:spcPct val="150000"/>
              </a:lnSpc>
              <a:spcBef>
                <a:spcPts val="600"/>
              </a:spcBef>
              <a:buFont typeface="+mj-lt"/>
              <a:buAutoNum type="arabicPeriod"/>
            </a:pPr>
            <a:r>
              <a:rPr lang="en-US" dirty="0"/>
              <a:t>Value of Co-production</a:t>
            </a:r>
          </a:p>
          <a:p>
            <a:pPr>
              <a:lnSpc>
                <a:spcPct val="150000"/>
              </a:lnSpc>
              <a:spcBef>
                <a:spcPts val="600"/>
              </a:spcBef>
              <a:buFont typeface="+mj-lt"/>
              <a:buAutoNum type="arabicPeriod"/>
            </a:pPr>
            <a:r>
              <a:rPr lang="en-US" dirty="0"/>
              <a:t>Foundational Capabilities on Co-production within DOE</a:t>
            </a:r>
          </a:p>
          <a:p>
            <a:pPr lvl="1">
              <a:lnSpc>
                <a:spcPct val="150000"/>
              </a:lnSpc>
              <a:spcBef>
                <a:spcPts val="600"/>
              </a:spcBef>
              <a:buFont typeface="Courier New" panose="02070309020205020404" pitchFamily="49" charset="0"/>
              <a:buChar char="o"/>
            </a:pPr>
            <a:r>
              <a:rPr lang="en-US" dirty="0" err="1"/>
              <a:t>HyperFACETS’s</a:t>
            </a:r>
            <a:r>
              <a:rPr lang="en-US" dirty="0"/>
              <a:t> ~8 years experience in co-production</a:t>
            </a:r>
          </a:p>
          <a:p>
            <a:pPr>
              <a:lnSpc>
                <a:spcPct val="150000"/>
              </a:lnSpc>
              <a:spcBef>
                <a:spcPts val="600"/>
              </a:spcBef>
              <a:buFont typeface="+mj-lt"/>
              <a:buAutoNum type="arabicPeriod"/>
            </a:pPr>
            <a:r>
              <a:rPr lang="en-US" dirty="0"/>
              <a:t>Three ways in which co-production can improve the impact of EESM research</a:t>
            </a:r>
          </a:p>
          <a:p>
            <a:pPr>
              <a:lnSpc>
                <a:spcPct val="150000"/>
              </a:lnSpc>
              <a:spcBef>
                <a:spcPts val="600"/>
              </a:spcBef>
              <a:buFont typeface="+mj-lt"/>
              <a:buAutoNum type="arabicPeriod"/>
            </a:pPr>
            <a:r>
              <a:rPr lang="en-US" dirty="0"/>
              <a:t>Gaps and resource needs</a:t>
            </a:r>
          </a:p>
        </p:txBody>
      </p:sp>
      <p:sp>
        <p:nvSpPr>
          <p:cNvPr id="6" name="Slide Number Placeholder 12">
            <a:extLst>
              <a:ext uri="{FF2B5EF4-FFF2-40B4-BE49-F238E27FC236}">
                <a16:creationId xmlns:a16="http://schemas.microsoft.com/office/drawing/2014/main" id="{7C60FA58-4CCA-8F8E-294B-5F42C123F423}"/>
              </a:ext>
            </a:extLst>
          </p:cNvPr>
          <p:cNvSpPr txBox="1">
            <a:spLocks/>
          </p:cNvSpPr>
          <p:nvPr/>
        </p:nvSpPr>
        <p:spPr>
          <a:xfrm>
            <a:off x="8556751" y="4881443"/>
            <a:ext cx="5902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buClrTx/>
            </a:pPr>
            <a:fld id="{33B59807-F840-8C4E-B6E8-B8BF8CE5C900}" type="slidenum">
              <a:rPr lang="en-US" sz="900">
                <a:solidFill>
                  <a:srgbClr val="3A3838"/>
                </a:solidFill>
                <a:latin typeface="Roboto"/>
              </a:rPr>
              <a:pPr algn="r" defTabSz="342900">
                <a:buClrTx/>
              </a:pPr>
              <a:t>2</a:t>
            </a:fld>
            <a:endParaRPr lang="en-US" sz="900" dirty="0">
              <a:solidFill>
                <a:srgbClr val="3A3838"/>
              </a:solidFill>
              <a:latin typeface="Roboto"/>
            </a:endParaRPr>
          </a:p>
        </p:txBody>
      </p:sp>
      <p:pic>
        <p:nvPicPr>
          <p:cNvPr id="4" name="Google Shape;442;p10">
            <a:extLst>
              <a:ext uri="{FF2B5EF4-FFF2-40B4-BE49-F238E27FC236}">
                <a16:creationId xmlns:a16="http://schemas.microsoft.com/office/drawing/2014/main" id="{B8C09E26-AD6D-011C-D80A-2F523E16E7F2}"/>
              </a:ext>
            </a:extLst>
          </p:cNvPr>
          <p:cNvPicPr preferRelativeResize="0"/>
          <p:nvPr/>
        </p:nvPicPr>
        <p:blipFill rotWithShape="1">
          <a:blip r:embed="rId2">
            <a:alphaModFix/>
          </a:blip>
          <a:srcRect/>
          <a:stretch/>
        </p:blipFill>
        <p:spPr>
          <a:xfrm>
            <a:off x="2987164" y="4623962"/>
            <a:ext cx="2564296" cy="482866"/>
          </a:xfrm>
          <a:prstGeom prst="rect">
            <a:avLst/>
          </a:prstGeom>
          <a:noFill/>
          <a:ln>
            <a:noFill/>
          </a:ln>
        </p:spPr>
      </p:pic>
    </p:spTree>
    <p:extLst>
      <p:ext uri="{BB962C8B-B14F-4D97-AF65-F5344CB8AC3E}">
        <p14:creationId xmlns:p14="http://schemas.microsoft.com/office/powerpoint/2010/main" val="652828568"/>
      </p:ext>
    </p:extLst>
  </p:cSld>
  <p:clrMapOvr>
    <a:masterClrMapping/>
  </p:clrMapOvr>
  <mc:AlternateContent xmlns:mc="http://schemas.openxmlformats.org/markup-compatibility/2006">
    <mc:Choice xmlns:p14="http://schemas.microsoft.com/office/powerpoint/2010/main" Requires="p14">
      <p:transition spd="slow" p14:dur="2000" advTm="25758"/>
    </mc:Choice>
    <mc:Fallback>
      <p:transition spd="slow" advTm="2575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42AC5-105F-C83E-7908-9687FFC9B56F}"/>
              </a:ext>
            </a:extLst>
          </p:cNvPr>
          <p:cNvSpPr>
            <a:spLocks noGrp="1"/>
          </p:cNvSpPr>
          <p:nvPr>
            <p:ph type="title"/>
          </p:nvPr>
        </p:nvSpPr>
        <p:spPr>
          <a:xfrm>
            <a:off x="311700" y="1106125"/>
            <a:ext cx="8520600" cy="2308880"/>
          </a:xfrm>
        </p:spPr>
        <p:txBody>
          <a:bodyPr/>
          <a:lstStyle/>
          <a:p>
            <a:r>
              <a:rPr lang="en-US" sz="4500" dirty="0"/>
              <a:t>1. Value of co-production for DOE research</a:t>
            </a:r>
          </a:p>
        </p:txBody>
      </p:sp>
      <p:sp>
        <p:nvSpPr>
          <p:cNvPr id="5" name="TextBox 4">
            <a:extLst>
              <a:ext uri="{FF2B5EF4-FFF2-40B4-BE49-F238E27FC236}">
                <a16:creationId xmlns:a16="http://schemas.microsoft.com/office/drawing/2014/main" id="{258727ED-FB1E-C398-1B38-430088D711B2}"/>
              </a:ext>
            </a:extLst>
          </p:cNvPr>
          <p:cNvSpPr txBox="1"/>
          <p:nvPr/>
        </p:nvSpPr>
        <p:spPr>
          <a:xfrm>
            <a:off x="8011115" y="4871405"/>
            <a:ext cx="184731" cy="307777"/>
          </a:xfrm>
          <a:prstGeom prst="rect">
            <a:avLst/>
          </a:prstGeom>
          <a:noFill/>
        </p:spPr>
        <p:txBody>
          <a:bodyPr wrap="none" rtlCol="0">
            <a:spAutoFit/>
          </a:bodyPr>
          <a:lstStyle/>
          <a:p>
            <a:endParaRPr lang="en-US">
              <a:solidFill>
                <a:schemeClr val="tx1"/>
              </a:solidFill>
            </a:endParaRPr>
          </a:p>
        </p:txBody>
      </p:sp>
      <p:sp>
        <p:nvSpPr>
          <p:cNvPr id="4" name="Slide Number Placeholder 12">
            <a:extLst>
              <a:ext uri="{FF2B5EF4-FFF2-40B4-BE49-F238E27FC236}">
                <a16:creationId xmlns:a16="http://schemas.microsoft.com/office/drawing/2014/main" id="{773005E2-E949-842D-7574-BA6ACF72CCA7}"/>
              </a:ext>
            </a:extLst>
          </p:cNvPr>
          <p:cNvSpPr txBox="1">
            <a:spLocks/>
          </p:cNvSpPr>
          <p:nvPr/>
        </p:nvSpPr>
        <p:spPr>
          <a:xfrm>
            <a:off x="8556751" y="4871818"/>
            <a:ext cx="5902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buClrTx/>
            </a:pPr>
            <a:fld id="{33B59807-F840-8C4E-B6E8-B8BF8CE5C900}" type="slidenum">
              <a:rPr lang="en-US" sz="900">
                <a:solidFill>
                  <a:srgbClr val="3A3838"/>
                </a:solidFill>
                <a:latin typeface="Roboto"/>
              </a:rPr>
              <a:pPr algn="r" defTabSz="342900">
                <a:buClrTx/>
              </a:pPr>
              <a:t>3</a:t>
            </a:fld>
            <a:endParaRPr lang="en-US" sz="900" dirty="0">
              <a:solidFill>
                <a:srgbClr val="3A3838"/>
              </a:solidFill>
              <a:latin typeface="Roboto"/>
            </a:endParaRPr>
          </a:p>
        </p:txBody>
      </p:sp>
    </p:spTree>
    <p:extLst>
      <p:ext uri="{BB962C8B-B14F-4D97-AF65-F5344CB8AC3E}">
        <p14:creationId xmlns:p14="http://schemas.microsoft.com/office/powerpoint/2010/main" val="2970930265"/>
      </p:ext>
    </p:extLst>
  </p:cSld>
  <p:clrMapOvr>
    <a:masterClrMapping/>
  </p:clrMapOvr>
  <mc:AlternateContent xmlns:mc="http://schemas.openxmlformats.org/markup-compatibility/2006">
    <mc:Choice xmlns:p14="http://schemas.microsoft.com/office/powerpoint/2010/main" Requires="p14">
      <p:transition spd="slow" p14:dur="2000" advTm="5251"/>
    </mc:Choice>
    <mc:Fallback>
      <p:transition spd="slow" advTm="525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F79BD-48F4-5FF9-5726-54517A73D671}"/>
              </a:ext>
            </a:extLst>
          </p:cNvPr>
          <p:cNvSpPr>
            <a:spLocks noGrp="1"/>
          </p:cNvSpPr>
          <p:nvPr>
            <p:ph type="title"/>
          </p:nvPr>
        </p:nvSpPr>
        <p:spPr>
          <a:xfrm>
            <a:off x="311700" y="56550"/>
            <a:ext cx="8520600" cy="590370"/>
          </a:xfrm>
        </p:spPr>
        <p:txBody>
          <a:bodyPr/>
          <a:lstStyle/>
          <a:p>
            <a:pPr algn="ctr"/>
            <a:r>
              <a:rPr lang="en-US" dirty="0"/>
              <a:t>Increased calls for Earth &amp; Environmental Sciences to be “engaged” and societally “relevant”</a:t>
            </a:r>
          </a:p>
        </p:txBody>
      </p:sp>
      <p:grpSp>
        <p:nvGrpSpPr>
          <p:cNvPr id="5" name="Google Shape;539;p20">
            <a:extLst>
              <a:ext uri="{FF2B5EF4-FFF2-40B4-BE49-F238E27FC236}">
                <a16:creationId xmlns:a16="http://schemas.microsoft.com/office/drawing/2014/main" id="{25D4AE32-BC74-01EE-4CDE-FDD92C03438A}"/>
              </a:ext>
            </a:extLst>
          </p:cNvPr>
          <p:cNvGrpSpPr/>
          <p:nvPr/>
        </p:nvGrpSpPr>
        <p:grpSpPr>
          <a:xfrm>
            <a:off x="2133250" y="2358984"/>
            <a:ext cx="952549" cy="954168"/>
            <a:chOff x="917250" y="2165250"/>
            <a:chExt cx="980695" cy="982361"/>
          </a:xfrm>
        </p:grpSpPr>
        <p:sp>
          <p:nvSpPr>
            <p:cNvPr id="108" name="Google Shape;540;p20">
              <a:extLst>
                <a:ext uri="{FF2B5EF4-FFF2-40B4-BE49-F238E27FC236}">
                  <a16:creationId xmlns:a16="http://schemas.microsoft.com/office/drawing/2014/main" id="{46D0DE17-EA76-CBB7-F487-9181CBB62709}"/>
                </a:ext>
              </a:extLst>
            </p:cNvPr>
            <p:cNvSpPr/>
            <p:nvPr/>
          </p:nvSpPr>
          <p:spPr>
            <a:xfrm>
              <a:off x="917250" y="2165250"/>
              <a:ext cx="980695" cy="982361"/>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7C4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109" name="Google Shape;541;p20">
              <a:extLst>
                <a:ext uri="{FF2B5EF4-FFF2-40B4-BE49-F238E27FC236}">
                  <a16:creationId xmlns:a16="http://schemas.microsoft.com/office/drawing/2014/main" id="{80626FE4-FDCC-2634-2442-49A07C12B775}"/>
                </a:ext>
              </a:extLst>
            </p:cNvPr>
            <p:cNvSpPr/>
            <p:nvPr/>
          </p:nvSpPr>
          <p:spPr>
            <a:xfrm>
              <a:off x="1037015" y="2285224"/>
              <a:ext cx="741167" cy="742427"/>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7C4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cs typeface="Roboto" panose="02000000000000000000" pitchFamily="2" charset="0"/>
              </a:endParaRPr>
            </a:p>
          </p:txBody>
        </p:sp>
      </p:grpSp>
      <p:grpSp>
        <p:nvGrpSpPr>
          <p:cNvPr id="6" name="Google Shape;545;p20">
            <a:extLst>
              <a:ext uri="{FF2B5EF4-FFF2-40B4-BE49-F238E27FC236}">
                <a16:creationId xmlns:a16="http://schemas.microsoft.com/office/drawing/2014/main" id="{E9863B89-7559-B2A1-E870-8941E2A31AF2}"/>
              </a:ext>
            </a:extLst>
          </p:cNvPr>
          <p:cNvGrpSpPr/>
          <p:nvPr/>
        </p:nvGrpSpPr>
        <p:grpSpPr>
          <a:xfrm>
            <a:off x="5200846" y="3658936"/>
            <a:ext cx="952549" cy="954168"/>
            <a:chOff x="917250" y="2165250"/>
            <a:chExt cx="980695" cy="982361"/>
          </a:xfrm>
        </p:grpSpPr>
        <p:sp>
          <p:nvSpPr>
            <p:cNvPr id="106" name="Google Shape;546;p20">
              <a:extLst>
                <a:ext uri="{FF2B5EF4-FFF2-40B4-BE49-F238E27FC236}">
                  <a16:creationId xmlns:a16="http://schemas.microsoft.com/office/drawing/2014/main" id="{78B3011E-4F2A-9723-DEB4-6226174A79BE}"/>
                </a:ext>
              </a:extLst>
            </p:cNvPr>
            <p:cNvSpPr/>
            <p:nvPr/>
          </p:nvSpPr>
          <p:spPr>
            <a:xfrm>
              <a:off x="917250" y="2165250"/>
              <a:ext cx="980695" cy="982361"/>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1DCD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107" name="Google Shape;547;p20">
              <a:extLst>
                <a:ext uri="{FF2B5EF4-FFF2-40B4-BE49-F238E27FC236}">
                  <a16:creationId xmlns:a16="http://schemas.microsoft.com/office/drawing/2014/main" id="{D595B16B-71A5-CD88-963F-152C483B7540}"/>
                </a:ext>
              </a:extLst>
            </p:cNvPr>
            <p:cNvSpPr/>
            <p:nvPr/>
          </p:nvSpPr>
          <p:spPr>
            <a:xfrm>
              <a:off x="999955" y="2285217"/>
              <a:ext cx="815284" cy="742427"/>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1DCD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atin typeface="Roboto" panose="02000000000000000000" pitchFamily="2" charset="0"/>
                <a:ea typeface="Roboto" panose="02000000000000000000" pitchFamily="2" charset="0"/>
                <a:cs typeface="Roboto" panose="02000000000000000000" pitchFamily="2" charset="0"/>
              </a:endParaRPr>
            </a:p>
          </p:txBody>
        </p:sp>
      </p:grpSp>
      <p:grpSp>
        <p:nvGrpSpPr>
          <p:cNvPr id="7" name="Google Shape;548;p20">
            <a:extLst>
              <a:ext uri="{FF2B5EF4-FFF2-40B4-BE49-F238E27FC236}">
                <a16:creationId xmlns:a16="http://schemas.microsoft.com/office/drawing/2014/main" id="{9E66B32E-4643-10AC-DA17-4A61CC631B9F}"/>
              </a:ext>
            </a:extLst>
          </p:cNvPr>
          <p:cNvGrpSpPr/>
          <p:nvPr/>
        </p:nvGrpSpPr>
        <p:grpSpPr>
          <a:xfrm>
            <a:off x="311700" y="1110632"/>
            <a:ext cx="952549" cy="954168"/>
            <a:chOff x="917250" y="2165250"/>
            <a:chExt cx="980695" cy="982361"/>
          </a:xfrm>
        </p:grpSpPr>
        <p:sp>
          <p:nvSpPr>
            <p:cNvPr id="104" name="Google Shape;549;p20">
              <a:extLst>
                <a:ext uri="{FF2B5EF4-FFF2-40B4-BE49-F238E27FC236}">
                  <a16:creationId xmlns:a16="http://schemas.microsoft.com/office/drawing/2014/main" id="{FB27A056-7D3A-E8A9-93B4-91ABEB4A16F0}"/>
                </a:ext>
              </a:extLst>
            </p:cNvPr>
            <p:cNvSpPr/>
            <p:nvPr/>
          </p:nvSpPr>
          <p:spPr>
            <a:xfrm>
              <a:off x="917250" y="2165250"/>
              <a:ext cx="980695" cy="982361"/>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105" name="Google Shape;550;p20">
              <a:extLst>
                <a:ext uri="{FF2B5EF4-FFF2-40B4-BE49-F238E27FC236}">
                  <a16:creationId xmlns:a16="http://schemas.microsoft.com/office/drawing/2014/main" id="{DF8C0222-B76B-17A8-729D-A00DD7925E61}"/>
                </a:ext>
              </a:extLst>
            </p:cNvPr>
            <p:cNvSpPr/>
            <p:nvPr/>
          </p:nvSpPr>
          <p:spPr>
            <a:xfrm>
              <a:off x="1037015" y="2285225"/>
              <a:ext cx="741167" cy="742427"/>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grpSp>
      <p:grpSp>
        <p:nvGrpSpPr>
          <p:cNvPr id="9" name="Google Shape;568;p20">
            <a:extLst>
              <a:ext uri="{FF2B5EF4-FFF2-40B4-BE49-F238E27FC236}">
                <a16:creationId xmlns:a16="http://schemas.microsoft.com/office/drawing/2014/main" id="{D31DFEBD-8F4E-5CD4-DCD3-48C208ABFF2E}"/>
              </a:ext>
            </a:extLst>
          </p:cNvPr>
          <p:cNvGrpSpPr/>
          <p:nvPr/>
        </p:nvGrpSpPr>
        <p:grpSpPr>
          <a:xfrm>
            <a:off x="1336634" y="890650"/>
            <a:ext cx="1200772" cy="107549"/>
            <a:chOff x="5546798" y="2644435"/>
            <a:chExt cx="980705" cy="87838"/>
          </a:xfrm>
        </p:grpSpPr>
        <p:sp>
          <p:nvSpPr>
            <p:cNvPr id="96" name="Google Shape;569;p20">
              <a:extLst>
                <a:ext uri="{FF2B5EF4-FFF2-40B4-BE49-F238E27FC236}">
                  <a16:creationId xmlns:a16="http://schemas.microsoft.com/office/drawing/2014/main" id="{F958C690-F56F-B6C5-F6F7-1A307AE06FFB}"/>
                </a:ext>
              </a:extLst>
            </p:cNvPr>
            <p:cNvSpPr/>
            <p:nvPr/>
          </p:nvSpPr>
          <p:spPr>
            <a:xfrm rot="10800000" flipH="1">
              <a:off x="5546798"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97" name="Google Shape;570;p20">
              <a:extLst>
                <a:ext uri="{FF2B5EF4-FFF2-40B4-BE49-F238E27FC236}">
                  <a16:creationId xmlns:a16="http://schemas.microsoft.com/office/drawing/2014/main" id="{B8900FB9-D4FC-38D3-DD9B-718F54FE082C}"/>
                </a:ext>
              </a:extLst>
            </p:cNvPr>
            <p:cNvSpPr/>
            <p:nvPr/>
          </p:nvSpPr>
          <p:spPr>
            <a:xfrm rot="10800000" flipH="1">
              <a:off x="5725401"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98" name="Google Shape;571;p20">
              <a:extLst>
                <a:ext uri="{FF2B5EF4-FFF2-40B4-BE49-F238E27FC236}">
                  <a16:creationId xmlns:a16="http://schemas.microsoft.com/office/drawing/2014/main" id="{580610DB-10DF-B033-5CC8-645365A51286}"/>
                </a:ext>
              </a:extLst>
            </p:cNvPr>
            <p:cNvSpPr/>
            <p:nvPr/>
          </p:nvSpPr>
          <p:spPr>
            <a:xfrm rot="10800000" flipH="1">
              <a:off x="5904004"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99" name="Google Shape;572;p20">
              <a:extLst>
                <a:ext uri="{FF2B5EF4-FFF2-40B4-BE49-F238E27FC236}">
                  <a16:creationId xmlns:a16="http://schemas.microsoft.com/office/drawing/2014/main" id="{09BD6675-B796-037D-9616-0F36662BA046}"/>
                </a:ext>
              </a:extLst>
            </p:cNvPr>
            <p:cNvSpPr/>
            <p:nvPr/>
          </p:nvSpPr>
          <p:spPr>
            <a:xfrm rot="10800000" flipH="1">
              <a:off x="6082607"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100" name="Google Shape;573;p20">
              <a:extLst>
                <a:ext uri="{FF2B5EF4-FFF2-40B4-BE49-F238E27FC236}">
                  <a16:creationId xmlns:a16="http://schemas.microsoft.com/office/drawing/2014/main" id="{C8FD794E-1743-E386-61CD-62CE701D7522}"/>
                </a:ext>
              </a:extLst>
            </p:cNvPr>
            <p:cNvSpPr/>
            <p:nvPr/>
          </p:nvSpPr>
          <p:spPr>
            <a:xfrm rot="10800000" flipH="1">
              <a:off x="6261211"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101" name="Google Shape;574;p20">
              <a:extLst>
                <a:ext uri="{FF2B5EF4-FFF2-40B4-BE49-F238E27FC236}">
                  <a16:creationId xmlns:a16="http://schemas.microsoft.com/office/drawing/2014/main" id="{5F08FB4D-3A08-27C6-1957-18CC86D2F12F}"/>
                </a:ext>
              </a:extLst>
            </p:cNvPr>
            <p:cNvSpPr/>
            <p:nvPr/>
          </p:nvSpPr>
          <p:spPr>
            <a:xfrm rot="10800000" flipH="1">
              <a:off x="6439814"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FFA73B"/>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grpSp>
      <p:grpSp>
        <p:nvGrpSpPr>
          <p:cNvPr id="10" name="Google Shape;582;p20">
            <a:extLst>
              <a:ext uri="{FF2B5EF4-FFF2-40B4-BE49-F238E27FC236}">
                <a16:creationId xmlns:a16="http://schemas.microsoft.com/office/drawing/2014/main" id="{8E550CEA-3B6A-C8D5-6723-7A1A85338B47}"/>
              </a:ext>
            </a:extLst>
          </p:cNvPr>
          <p:cNvGrpSpPr/>
          <p:nvPr/>
        </p:nvGrpSpPr>
        <p:grpSpPr>
          <a:xfrm>
            <a:off x="6127677" y="3499297"/>
            <a:ext cx="1200772" cy="107549"/>
            <a:chOff x="5546798" y="3082360"/>
            <a:chExt cx="980705" cy="87838"/>
          </a:xfrm>
        </p:grpSpPr>
        <p:sp>
          <p:nvSpPr>
            <p:cNvPr id="90" name="Google Shape;583;p20">
              <a:extLst>
                <a:ext uri="{FF2B5EF4-FFF2-40B4-BE49-F238E27FC236}">
                  <a16:creationId xmlns:a16="http://schemas.microsoft.com/office/drawing/2014/main" id="{3E27093D-EFCF-88AD-EFB0-049BA8854675}"/>
                </a:ext>
              </a:extLst>
            </p:cNvPr>
            <p:cNvSpPr/>
            <p:nvPr/>
          </p:nvSpPr>
          <p:spPr>
            <a:xfrm rot="10800000" flipH="1">
              <a:off x="5546798"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91" name="Google Shape;584;p20">
              <a:extLst>
                <a:ext uri="{FF2B5EF4-FFF2-40B4-BE49-F238E27FC236}">
                  <a16:creationId xmlns:a16="http://schemas.microsoft.com/office/drawing/2014/main" id="{383BC75F-CA8B-64B7-5FD3-84A30C91B688}"/>
                </a:ext>
              </a:extLst>
            </p:cNvPr>
            <p:cNvSpPr/>
            <p:nvPr/>
          </p:nvSpPr>
          <p:spPr>
            <a:xfrm rot="10800000" flipH="1">
              <a:off x="5725401"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92" name="Google Shape;585;p20">
              <a:extLst>
                <a:ext uri="{FF2B5EF4-FFF2-40B4-BE49-F238E27FC236}">
                  <a16:creationId xmlns:a16="http://schemas.microsoft.com/office/drawing/2014/main" id="{3E25D605-1C32-6872-57D9-ED74315E7EDE}"/>
                </a:ext>
              </a:extLst>
            </p:cNvPr>
            <p:cNvSpPr/>
            <p:nvPr/>
          </p:nvSpPr>
          <p:spPr>
            <a:xfrm rot="10800000" flipH="1">
              <a:off x="5904004"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93" name="Google Shape;586;p20">
              <a:extLst>
                <a:ext uri="{FF2B5EF4-FFF2-40B4-BE49-F238E27FC236}">
                  <a16:creationId xmlns:a16="http://schemas.microsoft.com/office/drawing/2014/main" id="{7B0252B2-48C9-43F1-A41D-6C0BBF744B2B}"/>
                </a:ext>
              </a:extLst>
            </p:cNvPr>
            <p:cNvSpPr/>
            <p:nvPr/>
          </p:nvSpPr>
          <p:spPr>
            <a:xfrm rot="10800000" flipH="1">
              <a:off x="6082607"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00A6A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94" name="Google Shape;587;p20">
              <a:extLst>
                <a:ext uri="{FF2B5EF4-FFF2-40B4-BE49-F238E27FC236}">
                  <a16:creationId xmlns:a16="http://schemas.microsoft.com/office/drawing/2014/main" id="{0CCBB559-1C9A-3A46-7D4E-87C8DF964567}"/>
                </a:ext>
              </a:extLst>
            </p:cNvPr>
            <p:cNvSpPr/>
            <p:nvPr/>
          </p:nvSpPr>
          <p:spPr>
            <a:xfrm rot="10800000" flipH="1">
              <a:off x="6261211"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00A6A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95" name="Google Shape;588;p20">
              <a:extLst>
                <a:ext uri="{FF2B5EF4-FFF2-40B4-BE49-F238E27FC236}">
                  <a16:creationId xmlns:a16="http://schemas.microsoft.com/office/drawing/2014/main" id="{173E6C71-F989-7B8B-62FB-4D240707E77E}"/>
                </a:ext>
              </a:extLst>
            </p:cNvPr>
            <p:cNvSpPr/>
            <p:nvPr/>
          </p:nvSpPr>
          <p:spPr>
            <a:xfrm rot="10800000" flipH="1">
              <a:off x="6439814"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00A6A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grpSp>
      <p:grpSp>
        <p:nvGrpSpPr>
          <p:cNvPr id="11" name="Google Shape;589;p20">
            <a:extLst>
              <a:ext uri="{FF2B5EF4-FFF2-40B4-BE49-F238E27FC236}">
                <a16:creationId xmlns:a16="http://schemas.microsoft.com/office/drawing/2014/main" id="{D8277BE4-B0F6-1F6B-1F1C-7AA919192813}"/>
              </a:ext>
            </a:extLst>
          </p:cNvPr>
          <p:cNvGrpSpPr/>
          <p:nvPr/>
        </p:nvGrpSpPr>
        <p:grpSpPr>
          <a:xfrm>
            <a:off x="3122282" y="2206432"/>
            <a:ext cx="1200772" cy="107549"/>
            <a:chOff x="5546798" y="2873310"/>
            <a:chExt cx="980705" cy="87838"/>
          </a:xfrm>
        </p:grpSpPr>
        <p:sp>
          <p:nvSpPr>
            <p:cNvPr id="84" name="Google Shape;590;p20">
              <a:extLst>
                <a:ext uri="{FF2B5EF4-FFF2-40B4-BE49-F238E27FC236}">
                  <a16:creationId xmlns:a16="http://schemas.microsoft.com/office/drawing/2014/main" id="{FA0B8856-020E-3503-F635-836A6EB17A62}"/>
                </a:ext>
              </a:extLst>
            </p:cNvPr>
            <p:cNvSpPr/>
            <p:nvPr/>
          </p:nvSpPr>
          <p:spPr>
            <a:xfrm rot="10800000" flipH="1">
              <a:off x="5546798"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7C4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85" name="Google Shape;591;p20">
              <a:extLst>
                <a:ext uri="{FF2B5EF4-FFF2-40B4-BE49-F238E27FC236}">
                  <a16:creationId xmlns:a16="http://schemas.microsoft.com/office/drawing/2014/main" id="{7D0FEAB8-B1E7-2ADE-8AE2-8A133C89BCA8}"/>
                </a:ext>
              </a:extLst>
            </p:cNvPr>
            <p:cNvSpPr/>
            <p:nvPr/>
          </p:nvSpPr>
          <p:spPr>
            <a:xfrm rot="10800000" flipH="1">
              <a:off x="5725401"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7C4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86" name="Google Shape;592;p20">
              <a:extLst>
                <a:ext uri="{FF2B5EF4-FFF2-40B4-BE49-F238E27FC236}">
                  <a16:creationId xmlns:a16="http://schemas.microsoft.com/office/drawing/2014/main" id="{243C4329-EE23-309E-37BA-DE77A0E3AAFC}"/>
                </a:ext>
              </a:extLst>
            </p:cNvPr>
            <p:cNvSpPr/>
            <p:nvPr/>
          </p:nvSpPr>
          <p:spPr>
            <a:xfrm rot="10800000" flipH="1">
              <a:off x="5904004"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7C4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87" name="Google Shape;593;p20">
              <a:extLst>
                <a:ext uri="{FF2B5EF4-FFF2-40B4-BE49-F238E27FC236}">
                  <a16:creationId xmlns:a16="http://schemas.microsoft.com/office/drawing/2014/main" id="{4518AACD-CFFD-730E-4F15-B6483D008E7B}"/>
                </a:ext>
              </a:extLst>
            </p:cNvPr>
            <p:cNvSpPr/>
            <p:nvPr/>
          </p:nvSpPr>
          <p:spPr>
            <a:xfrm rot="10800000" flipH="1">
              <a:off x="6082607"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7C4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88" name="Google Shape;594;p20">
              <a:extLst>
                <a:ext uri="{FF2B5EF4-FFF2-40B4-BE49-F238E27FC236}">
                  <a16:creationId xmlns:a16="http://schemas.microsoft.com/office/drawing/2014/main" id="{C94886B8-287F-032D-11C7-837B09651C9F}"/>
                </a:ext>
              </a:extLst>
            </p:cNvPr>
            <p:cNvSpPr/>
            <p:nvPr/>
          </p:nvSpPr>
          <p:spPr>
            <a:xfrm rot="10800000" flipH="1">
              <a:off x="6261211"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FF7C4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89" name="Google Shape;595;p20">
              <a:extLst>
                <a:ext uri="{FF2B5EF4-FFF2-40B4-BE49-F238E27FC236}">
                  <a16:creationId xmlns:a16="http://schemas.microsoft.com/office/drawing/2014/main" id="{8D91D468-DC05-8E99-EA9E-F90905A718B6}"/>
                </a:ext>
              </a:extLst>
            </p:cNvPr>
            <p:cNvSpPr/>
            <p:nvPr/>
          </p:nvSpPr>
          <p:spPr>
            <a:xfrm rot="10800000" flipH="1">
              <a:off x="6439814"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FF7C4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grpSp>
      <p:sp>
        <p:nvSpPr>
          <p:cNvPr id="12" name="Google Shape;531;p19">
            <a:extLst>
              <a:ext uri="{FF2B5EF4-FFF2-40B4-BE49-F238E27FC236}">
                <a16:creationId xmlns:a16="http://schemas.microsoft.com/office/drawing/2014/main" id="{2A61B891-DFDA-9C4E-8890-06FBFE32FB2D}"/>
              </a:ext>
            </a:extLst>
          </p:cNvPr>
          <p:cNvSpPr txBox="1">
            <a:spLocks/>
          </p:cNvSpPr>
          <p:nvPr/>
        </p:nvSpPr>
        <p:spPr>
          <a:xfrm>
            <a:off x="3122281" y="2399938"/>
            <a:ext cx="2187357" cy="755021"/>
          </a:xfrm>
          <a:prstGeom prst="rect">
            <a:avLst/>
          </a:prstGeom>
          <a:noFill/>
          <a:ln>
            <a:solidFill>
              <a:srgbClr val="FF7E79"/>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lnSpc>
                <a:spcPct val="100000"/>
              </a:lnSpc>
              <a:buFont typeface="Arvo"/>
              <a:buNone/>
            </a:pPr>
            <a:r>
              <a:rPr lang="en-IN" dirty="0">
                <a:solidFill>
                  <a:srgbClr val="FF7C4E"/>
                </a:solidFill>
                <a:latin typeface="Roboto" panose="02000000000000000000" pitchFamily="2" charset="0"/>
                <a:ea typeface="Roboto" panose="02000000000000000000" pitchFamily="2" charset="0"/>
                <a:cs typeface="Roboto" panose="02000000000000000000" pitchFamily="2" charset="0"/>
              </a:rPr>
              <a:t>Scientific community calling for a new “social” contract for science</a:t>
            </a:r>
            <a:endParaRPr lang="en-IN" dirty="0">
              <a:latin typeface="Roboto" panose="02000000000000000000" pitchFamily="2" charset="0"/>
              <a:ea typeface="Roboto" panose="02000000000000000000" pitchFamily="2" charset="0"/>
              <a:cs typeface="Roboto" panose="02000000000000000000" pitchFamily="2" charset="0"/>
            </a:endParaRPr>
          </a:p>
        </p:txBody>
      </p:sp>
      <p:sp>
        <p:nvSpPr>
          <p:cNvPr id="13" name="Google Shape;534;p19">
            <a:extLst>
              <a:ext uri="{FF2B5EF4-FFF2-40B4-BE49-F238E27FC236}">
                <a16:creationId xmlns:a16="http://schemas.microsoft.com/office/drawing/2014/main" id="{5D54AFDA-8B21-BE40-8672-1C1A66E72521}"/>
              </a:ext>
            </a:extLst>
          </p:cNvPr>
          <p:cNvSpPr txBox="1">
            <a:spLocks/>
          </p:cNvSpPr>
          <p:nvPr/>
        </p:nvSpPr>
        <p:spPr>
          <a:xfrm>
            <a:off x="1299100" y="1061793"/>
            <a:ext cx="1916719" cy="843850"/>
          </a:xfrm>
          <a:prstGeom prst="rect">
            <a:avLst/>
          </a:prstGeom>
          <a:noFill/>
          <a:ln>
            <a:solidFill>
              <a:schemeClr val="accent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lnSpc>
                <a:spcPct val="100000"/>
              </a:lnSpc>
              <a:buFont typeface="Arvo"/>
              <a:buNone/>
            </a:pPr>
            <a:r>
              <a:rPr lang="en-IN"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t>Public calls for science to inform policy and action</a:t>
            </a:r>
          </a:p>
        </p:txBody>
      </p:sp>
      <p:grpSp>
        <p:nvGrpSpPr>
          <p:cNvPr id="14" name="Google Shape;589;p20">
            <a:extLst>
              <a:ext uri="{FF2B5EF4-FFF2-40B4-BE49-F238E27FC236}">
                <a16:creationId xmlns:a16="http://schemas.microsoft.com/office/drawing/2014/main" id="{7EDA2A8C-0DEC-7347-93A0-84BA758C14E8}"/>
              </a:ext>
            </a:extLst>
          </p:cNvPr>
          <p:cNvGrpSpPr/>
          <p:nvPr/>
        </p:nvGrpSpPr>
        <p:grpSpPr>
          <a:xfrm>
            <a:off x="4000074" y="2206432"/>
            <a:ext cx="1200772" cy="107549"/>
            <a:chOff x="5546798" y="2873310"/>
            <a:chExt cx="980705" cy="87838"/>
          </a:xfrm>
        </p:grpSpPr>
        <p:sp>
          <p:nvSpPr>
            <p:cNvPr id="78" name="Google Shape;590;p20">
              <a:extLst>
                <a:ext uri="{FF2B5EF4-FFF2-40B4-BE49-F238E27FC236}">
                  <a16:creationId xmlns:a16="http://schemas.microsoft.com/office/drawing/2014/main" id="{D3E01510-22E4-C34A-A9BF-B47F5D379A9E}"/>
                </a:ext>
              </a:extLst>
            </p:cNvPr>
            <p:cNvSpPr/>
            <p:nvPr/>
          </p:nvSpPr>
          <p:spPr>
            <a:xfrm rot="10800000" flipH="1">
              <a:off x="5546798"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7C4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79" name="Google Shape;591;p20">
              <a:extLst>
                <a:ext uri="{FF2B5EF4-FFF2-40B4-BE49-F238E27FC236}">
                  <a16:creationId xmlns:a16="http://schemas.microsoft.com/office/drawing/2014/main" id="{2FAC3FA9-1370-E643-90A3-CF704F21BA37}"/>
                </a:ext>
              </a:extLst>
            </p:cNvPr>
            <p:cNvSpPr/>
            <p:nvPr/>
          </p:nvSpPr>
          <p:spPr>
            <a:xfrm rot="10800000" flipH="1">
              <a:off x="5725401"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7C4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80" name="Google Shape;592;p20">
              <a:extLst>
                <a:ext uri="{FF2B5EF4-FFF2-40B4-BE49-F238E27FC236}">
                  <a16:creationId xmlns:a16="http://schemas.microsoft.com/office/drawing/2014/main" id="{10E045DC-8AE5-0242-9EC4-284501EADA8B}"/>
                </a:ext>
              </a:extLst>
            </p:cNvPr>
            <p:cNvSpPr/>
            <p:nvPr/>
          </p:nvSpPr>
          <p:spPr>
            <a:xfrm rot="10800000" flipH="1">
              <a:off x="5904004"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7C4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81" name="Google Shape;593;p20">
              <a:extLst>
                <a:ext uri="{FF2B5EF4-FFF2-40B4-BE49-F238E27FC236}">
                  <a16:creationId xmlns:a16="http://schemas.microsoft.com/office/drawing/2014/main" id="{07C89D33-7B17-C24C-8708-7F98EE019FAF}"/>
                </a:ext>
              </a:extLst>
            </p:cNvPr>
            <p:cNvSpPr/>
            <p:nvPr/>
          </p:nvSpPr>
          <p:spPr>
            <a:xfrm rot="10800000" flipH="1">
              <a:off x="6082607"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7C4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82" name="Google Shape;594;p20">
              <a:extLst>
                <a:ext uri="{FF2B5EF4-FFF2-40B4-BE49-F238E27FC236}">
                  <a16:creationId xmlns:a16="http://schemas.microsoft.com/office/drawing/2014/main" id="{F706E6AB-69E4-E544-8F14-CEF6C694EED7}"/>
                </a:ext>
              </a:extLst>
            </p:cNvPr>
            <p:cNvSpPr/>
            <p:nvPr/>
          </p:nvSpPr>
          <p:spPr>
            <a:xfrm rot="10800000" flipH="1">
              <a:off x="6261211"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FF7C4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83" name="Google Shape;595;p20">
              <a:extLst>
                <a:ext uri="{FF2B5EF4-FFF2-40B4-BE49-F238E27FC236}">
                  <a16:creationId xmlns:a16="http://schemas.microsoft.com/office/drawing/2014/main" id="{2227EB3A-327D-8E46-BF20-CDF48432575C}"/>
                </a:ext>
              </a:extLst>
            </p:cNvPr>
            <p:cNvSpPr/>
            <p:nvPr/>
          </p:nvSpPr>
          <p:spPr>
            <a:xfrm rot="10800000" flipH="1">
              <a:off x="6439814"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FF7C4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grpSp>
      <p:grpSp>
        <p:nvGrpSpPr>
          <p:cNvPr id="15" name="Google Shape;589;p20">
            <a:extLst>
              <a:ext uri="{FF2B5EF4-FFF2-40B4-BE49-F238E27FC236}">
                <a16:creationId xmlns:a16="http://schemas.microsoft.com/office/drawing/2014/main" id="{6389C81A-338F-FB43-A41D-266F8EA52B59}"/>
              </a:ext>
            </a:extLst>
          </p:cNvPr>
          <p:cNvGrpSpPr/>
          <p:nvPr/>
        </p:nvGrpSpPr>
        <p:grpSpPr>
          <a:xfrm>
            <a:off x="3108453" y="3313152"/>
            <a:ext cx="1200772" cy="107549"/>
            <a:chOff x="5546798" y="2873310"/>
            <a:chExt cx="980705" cy="87838"/>
          </a:xfrm>
        </p:grpSpPr>
        <p:sp>
          <p:nvSpPr>
            <p:cNvPr id="72" name="Google Shape;590;p20">
              <a:extLst>
                <a:ext uri="{FF2B5EF4-FFF2-40B4-BE49-F238E27FC236}">
                  <a16:creationId xmlns:a16="http://schemas.microsoft.com/office/drawing/2014/main" id="{AC7A4A11-E6C2-4C49-B3B0-3AA47FDB203F}"/>
                </a:ext>
              </a:extLst>
            </p:cNvPr>
            <p:cNvSpPr/>
            <p:nvPr/>
          </p:nvSpPr>
          <p:spPr>
            <a:xfrm rot="10800000" flipH="1">
              <a:off x="5546798"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7C4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73" name="Google Shape;591;p20">
              <a:extLst>
                <a:ext uri="{FF2B5EF4-FFF2-40B4-BE49-F238E27FC236}">
                  <a16:creationId xmlns:a16="http://schemas.microsoft.com/office/drawing/2014/main" id="{94EB4F41-E6B9-F544-9D1E-FCD80FECB9C4}"/>
                </a:ext>
              </a:extLst>
            </p:cNvPr>
            <p:cNvSpPr/>
            <p:nvPr/>
          </p:nvSpPr>
          <p:spPr>
            <a:xfrm rot="10800000" flipH="1">
              <a:off x="5725401"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7C4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74" name="Google Shape;592;p20">
              <a:extLst>
                <a:ext uri="{FF2B5EF4-FFF2-40B4-BE49-F238E27FC236}">
                  <a16:creationId xmlns:a16="http://schemas.microsoft.com/office/drawing/2014/main" id="{E26D77F9-B49B-724E-8B3A-7275536F4BED}"/>
                </a:ext>
              </a:extLst>
            </p:cNvPr>
            <p:cNvSpPr/>
            <p:nvPr/>
          </p:nvSpPr>
          <p:spPr>
            <a:xfrm rot="10800000" flipH="1">
              <a:off x="5904004"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7C4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75" name="Google Shape;593;p20">
              <a:extLst>
                <a:ext uri="{FF2B5EF4-FFF2-40B4-BE49-F238E27FC236}">
                  <a16:creationId xmlns:a16="http://schemas.microsoft.com/office/drawing/2014/main" id="{6A5FD9CA-1D67-2D4A-84E0-5E9D737EA06A}"/>
                </a:ext>
              </a:extLst>
            </p:cNvPr>
            <p:cNvSpPr/>
            <p:nvPr/>
          </p:nvSpPr>
          <p:spPr>
            <a:xfrm rot="10800000" flipH="1">
              <a:off x="6082607"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7C4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76" name="Google Shape;594;p20">
              <a:extLst>
                <a:ext uri="{FF2B5EF4-FFF2-40B4-BE49-F238E27FC236}">
                  <a16:creationId xmlns:a16="http://schemas.microsoft.com/office/drawing/2014/main" id="{0BDEA8AF-B23B-2A4A-82C5-E6F5AA25BD1F}"/>
                </a:ext>
              </a:extLst>
            </p:cNvPr>
            <p:cNvSpPr/>
            <p:nvPr/>
          </p:nvSpPr>
          <p:spPr>
            <a:xfrm rot="10800000" flipH="1">
              <a:off x="6261211"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FF7C4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77" name="Google Shape;595;p20">
              <a:extLst>
                <a:ext uri="{FF2B5EF4-FFF2-40B4-BE49-F238E27FC236}">
                  <a16:creationId xmlns:a16="http://schemas.microsoft.com/office/drawing/2014/main" id="{64E85FBB-C83B-F440-BD82-74FD47C68F2D}"/>
                </a:ext>
              </a:extLst>
            </p:cNvPr>
            <p:cNvSpPr/>
            <p:nvPr/>
          </p:nvSpPr>
          <p:spPr>
            <a:xfrm rot="10800000" flipH="1">
              <a:off x="6439814"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FF7C4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grpSp>
      <p:grpSp>
        <p:nvGrpSpPr>
          <p:cNvPr id="16" name="Google Shape;589;p20">
            <a:extLst>
              <a:ext uri="{FF2B5EF4-FFF2-40B4-BE49-F238E27FC236}">
                <a16:creationId xmlns:a16="http://schemas.microsoft.com/office/drawing/2014/main" id="{54263BF2-57BC-AC4F-AB34-A6AEB8018DFA}"/>
              </a:ext>
            </a:extLst>
          </p:cNvPr>
          <p:cNvGrpSpPr/>
          <p:nvPr/>
        </p:nvGrpSpPr>
        <p:grpSpPr>
          <a:xfrm>
            <a:off x="3986245" y="3313152"/>
            <a:ext cx="1200772" cy="107549"/>
            <a:chOff x="5546798" y="2873310"/>
            <a:chExt cx="980705" cy="87838"/>
          </a:xfrm>
        </p:grpSpPr>
        <p:sp>
          <p:nvSpPr>
            <p:cNvPr id="66" name="Google Shape;590;p20">
              <a:extLst>
                <a:ext uri="{FF2B5EF4-FFF2-40B4-BE49-F238E27FC236}">
                  <a16:creationId xmlns:a16="http://schemas.microsoft.com/office/drawing/2014/main" id="{7B58DA6F-1522-284C-996E-01B69FD7AF61}"/>
                </a:ext>
              </a:extLst>
            </p:cNvPr>
            <p:cNvSpPr/>
            <p:nvPr/>
          </p:nvSpPr>
          <p:spPr>
            <a:xfrm rot="10800000" flipH="1">
              <a:off x="5546798"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7C4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67" name="Google Shape;591;p20">
              <a:extLst>
                <a:ext uri="{FF2B5EF4-FFF2-40B4-BE49-F238E27FC236}">
                  <a16:creationId xmlns:a16="http://schemas.microsoft.com/office/drawing/2014/main" id="{9258CC09-6EC5-174A-B179-93B271A4F8E0}"/>
                </a:ext>
              </a:extLst>
            </p:cNvPr>
            <p:cNvSpPr/>
            <p:nvPr/>
          </p:nvSpPr>
          <p:spPr>
            <a:xfrm rot="10800000" flipH="1">
              <a:off x="5725401"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7C4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68" name="Google Shape;592;p20">
              <a:extLst>
                <a:ext uri="{FF2B5EF4-FFF2-40B4-BE49-F238E27FC236}">
                  <a16:creationId xmlns:a16="http://schemas.microsoft.com/office/drawing/2014/main" id="{8638C31F-CE6A-A740-BF13-68176CF51DEA}"/>
                </a:ext>
              </a:extLst>
            </p:cNvPr>
            <p:cNvSpPr/>
            <p:nvPr/>
          </p:nvSpPr>
          <p:spPr>
            <a:xfrm rot="10800000" flipH="1">
              <a:off x="5904004"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7C4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69" name="Google Shape;593;p20">
              <a:extLst>
                <a:ext uri="{FF2B5EF4-FFF2-40B4-BE49-F238E27FC236}">
                  <a16:creationId xmlns:a16="http://schemas.microsoft.com/office/drawing/2014/main" id="{50770CE2-7825-2340-8E7C-C9BB2566A41D}"/>
                </a:ext>
              </a:extLst>
            </p:cNvPr>
            <p:cNvSpPr/>
            <p:nvPr/>
          </p:nvSpPr>
          <p:spPr>
            <a:xfrm rot="10800000" flipH="1">
              <a:off x="6082607"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7C4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70" name="Google Shape;594;p20">
              <a:extLst>
                <a:ext uri="{FF2B5EF4-FFF2-40B4-BE49-F238E27FC236}">
                  <a16:creationId xmlns:a16="http://schemas.microsoft.com/office/drawing/2014/main" id="{539BF502-8581-9D41-9C99-239F98ACB13C}"/>
                </a:ext>
              </a:extLst>
            </p:cNvPr>
            <p:cNvSpPr/>
            <p:nvPr/>
          </p:nvSpPr>
          <p:spPr>
            <a:xfrm rot="10800000" flipH="1">
              <a:off x="6261211"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FF7C4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71" name="Google Shape;595;p20">
              <a:extLst>
                <a:ext uri="{FF2B5EF4-FFF2-40B4-BE49-F238E27FC236}">
                  <a16:creationId xmlns:a16="http://schemas.microsoft.com/office/drawing/2014/main" id="{58C50025-7DC3-6345-AE29-4910DFA8B25D}"/>
                </a:ext>
              </a:extLst>
            </p:cNvPr>
            <p:cNvSpPr/>
            <p:nvPr/>
          </p:nvSpPr>
          <p:spPr>
            <a:xfrm rot="10800000" flipH="1">
              <a:off x="6439814" y="287331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FF7C4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grpSp>
      <p:grpSp>
        <p:nvGrpSpPr>
          <p:cNvPr id="17" name="Google Shape;568;p20">
            <a:extLst>
              <a:ext uri="{FF2B5EF4-FFF2-40B4-BE49-F238E27FC236}">
                <a16:creationId xmlns:a16="http://schemas.microsoft.com/office/drawing/2014/main" id="{51190913-3293-EA46-888C-8FB7FA0A59D4}"/>
              </a:ext>
            </a:extLst>
          </p:cNvPr>
          <p:cNvGrpSpPr/>
          <p:nvPr/>
        </p:nvGrpSpPr>
        <p:grpSpPr>
          <a:xfrm>
            <a:off x="2004094" y="889870"/>
            <a:ext cx="1200772" cy="107549"/>
            <a:chOff x="5546798" y="2644435"/>
            <a:chExt cx="980705" cy="87838"/>
          </a:xfrm>
        </p:grpSpPr>
        <p:sp>
          <p:nvSpPr>
            <p:cNvPr id="60" name="Google Shape;569;p20">
              <a:extLst>
                <a:ext uri="{FF2B5EF4-FFF2-40B4-BE49-F238E27FC236}">
                  <a16:creationId xmlns:a16="http://schemas.microsoft.com/office/drawing/2014/main" id="{13F8E68A-9C39-7444-88A9-622103BB96BE}"/>
                </a:ext>
              </a:extLst>
            </p:cNvPr>
            <p:cNvSpPr/>
            <p:nvPr/>
          </p:nvSpPr>
          <p:spPr>
            <a:xfrm rot="10800000" flipH="1">
              <a:off x="5546798"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61" name="Google Shape;570;p20">
              <a:extLst>
                <a:ext uri="{FF2B5EF4-FFF2-40B4-BE49-F238E27FC236}">
                  <a16:creationId xmlns:a16="http://schemas.microsoft.com/office/drawing/2014/main" id="{E90F2481-C7F9-5C42-8CFF-041FC2081071}"/>
                </a:ext>
              </a:extLst>
            </p:cNvPr>
            <p:cNvSpPr/>
            <p:nvPr/>
          </p:nvSpPr>
          <p:spPr>
            <a:xfrm rot="10800000" flipH="1">
              <a:off x="5725401"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62" name="Google Shape;571;p20">
              <a:extLst>
                <a:ext uri="{FF2B5EF4-FFF2-40B4-BE49-F238E27FC236}">
                  <a16:creationId xmlns:a16="http://schemas.microsoft.com/office/drawing/2014/main" id="{FBB9D622-CDAD-EE4E-95DF-B030BADA8164}"/>
                </a:ext>
              </a:extLst>
            </p:cNvPr>
            <p:cNvSpPr/>
            <p:nvPr/>
          </p:nvSpPr>
          <p:spPr>
            <a:xfrm rot="10800000" flipH="1">
              <a:off x="5904004"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63" name="Google Shape;572;p20">
              <a:extLst>
                <a:ext uri="{FF2B5EF4-FFF2-40B4-BE49-F238E27FC236}">
                  <a16:creationId xmlns:a16="http://schemas.microsoft.com/office/drawing/2014/main" id="{F91ED30C-53EC-2E4F-8659-09ED2A18078A}"/>
                </a:ext>
              </a:extLst>
            </p:cNvPr>
            <p:cNvSpPr/>
            <p:nvPr/>
          </p:nvSpPr>
          <p:spPr>
            <a:xfrm rot="10800000" flipH="1">
              <a:off x="6082607"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64" name="Google Shape;573;p20">
              <a:extLst>
                <a:ext uri="{FF2B5EF4-FFF2-40B4-BE49-F238E27FC236}">
                  <a16:creationId xmlns:a16="http://schemas.microsoft.com/office/drawing/2014/main" id="{1719915D-EDF0-664A-A1CB-0711B658F766}"/>
                </a:ext>
              </a:extLst>
            </p:cNvPr>
            <p:cNvSpPr/>
            <p:nvPr/>
          </p:nvSpPr>
          <p:spPr>
            <a:xfrm rot="10800000" flipH="1">
              <a:off x="6261211"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65" name="Google Shape;574;p20">
              <a:extLst>
                <a:ext uri="{FF2B5EF4-FFF2-40B4-BE49-F238E27FC236}">
                  <a16:creationId xmlns:a16="http://schemas.microsoft.com/office/drawing/2014/main" id="{35DAAAC6-668E-1B42-B397-FD8ED6534D75}"/>
                </a:ext>
              </a:extLst>
            </p:cNvPr>
            <p:cNvSpPr/>
            <p:nvPr/>
          </p:nvSpPr>
          <p:spPr>
            <a:xfrm rot="10800000" flipH="1">
              <a:off x="6439814"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FFA73B"/>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grpSp>
      <p:grpSp>
        <p:nvGrpSpPr>
          <p:cNvPr id="18" name="Google Shape;568;p20">
            <a:extLst>
              <a:ext uri="{FF2B5EF4-FFF2-40B4-BE49-F238E27FC236}">
                <a16:creationId xmlns:a16="http://schemas.microsoft.com/office/drawing/2014/main" id="{0BFAD8B3-6DF7-A646-A40F-2180B407114C}"/>
              </a:ext>
            </a:extLst>
          </p:cNvPr>
          <p:cNvGrpSpPr/>
          <p:nvPr/>
        </p:nvGrpSpPr>
        <p:grpSpPr>
          <a:xfrm>
            <a:off x="1321955" y="1969179"/>
            <a:ext cx="1200772" cy="107549"/>
            <a:chOff x="5546798" y="2644435"/>
            <a:chExt cx="980705" cy="87838"/>
          </a:xfrm>
        </p:grpSpPr>
        <p:sp>
          <p:nvSpPr>
            <p:cNvPr id="54" name="Google Shape;569;p20">
              <a:extLst>
                <a:ext uri="{FF2B5EF4-FFF2-40B4-BE49-F238E27FC236}">
                  <a16:creationId xmlns:a16="http://schemas.microsoft.com/office/drawing/2014/main" id="{063B2665-4F03-9547-B0DF-BBC98826C22C}"/>
                </a:ext>
              </a:extLst>
            </p:cNvPr>
            <p:cNvSpPr/>
            <p:nvPr/>
          </p:nvSpPr>
          <p:spPr>
            <a:xfrm rot="10800000" flipH="1">
              <a:off x="5546798"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55" name="Google Shape;570;p20">
              <a:extLst>
                <a:ext uri="{FF2B5EF4-FFF2-40B4-BE49-F238E27FC236}">
                  <a16:creationId xmlns:a16="http://schemas.microsoft.com/office/drawing/2014/main" id="{307AEAE4-9BC9-6C4C-BECD-A2A33365DA6F}"/>
                </a:ext>
              </a:extLst>
            </p:cNvPr>
            <p:cNvSpPr/>
            <p:nvPr/>
          </p:nvSpPr>
          <p:spPr>
            <a:xfrm rot="10800000" flipH="1">
              <a:off x="5725401"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56" name="Google Shape;571;p20">
              <a:extLst>
                <a:ext uri="{FF2B5EF4-FFF2-40B4-BE49-F238E27FC236}">
                  <a16:creationId xmlns:a16="http://schemas.microsoft.com/office/drawing/2014/main" id="{DCB1EEE9-7498-FB41-B4A7-195C5340798E}"/>
                </a:ext>
              </a:extLst>
            </p:cNvPr>
            <p:cNvSpPr/>
            <p:nvPr/>
          </p:nvSpPr>
          <p:spPr>
            <a:xfrm rot="10800000" flipH="1">
              <a:off x="5904004"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57" name="Google Shape;572;p20">
              <a:extLst>
                <a:ext uri="{FF2B5EF4-FFF2-40B4-BE49-F238E27FC236}">
                  <a16:creationId xmlns:a16="http://schemas.microsoft.com/office/drawing/2014/main" id="{1B5BA48F-58E9-5244-B68E-6B824BFB7216}"/>
                </a:ext>
              </a:extLst>
            </p:cNvPr>
            <p:cNvSpPr/>
            <p:nvPr/>
          </p:nvSpPr>
          <p:spPr>
            <a:xfrm rot="10800000" flipH="1">
              <a:off x="6082607"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58" name="Google Shape;573;p20">
              <a:extLst>
                <a:ext uri="{FF2B5EF4-FFF2-40B4-BE49-F238E27FC236}">
                  <a16:creationId xmlns:a16="http://schemas.microsoft.com/office/drawing/2014/main" id="{BEED4DFC-9D02-1547-8FE4-2D571AFAD7C8}"/>
                </a:ext>
              </a:extLst>
            </p:cNvPr>
            <p:cNvSpPr/>
            <p:nvPr/>
          </p:nvSpPr>
          <p:spPr>
            <a:xfrm rot="10800000" flipH="1">
              <a:off x="6261211"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59" name="Google Shape;574;p20">
              <a:extLst>
                <a:ext uri="{FF2B5EF4-FFF2-40B4-BE49-F238E27FC236}">
                  <a16:creationId xmlns:a16="http://schemas.microsoft.com/office/drawing/2014/main" id="{AB3D8570-AB9E-5B4E-BBDB-D293D5B3AB61}"/>
                </a:ext>
              </a:extLst>
            </p:cNvPr>
            <p:cNvSpPr/>
            <p:nvPr/>
          </p:nvSpPr>
          <p:spPr>
            <a:xfrm rot="10800000" flipH="1">
              <a:off x="6439814"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FFA73B"/>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grpSp>
      <p:grpSp>
        <p:nvGrpSpPr>
          <p:cNvPr id="19" name="Google Shape;568;p20">
            <a:extLst>
              <a:ext uri="{FF2B5EF4-FFF2-40B4-BE49-F238E27FC236}">
                <a16:creationId xmlns:a16="http://schemas.microsoft.com/office/drawing/2014/main" id="{4769208A-5B84-EB4A-8AE0-AAE342FBAAC1}"/>
              </a:ext>
            </a:extLst>
          </p:cNvPr>
          <p:cNvGrpSpPr/>
          <p:nvPr/>
        </p:nvGrpSpPr>
        <p:grpSpPr>
          <a:xfrm>
            <a:off x="1989415" y="1968399"/>
            <a:ext cx="1200772" cy="107549"/>
            <a:chOff x="5546798" y="2644435"/>
            <a:chExt cx="980705" cy="87838"/>
          </a:xfrm>
        </p:grpSpPr>
        <p:sp>
          <p:nvSpPr>
            <p:cNvPr id="48" name="Google Shape;569;p20">
              <a:extLst>
                <a:ext uri="{FF2B5EF4-FFF2-40B4-BE49-F238E27FC236}">
                  <a16:creationId xmlns:a16="http://schemas.microsoft.com/office/drawing/2014/main" id="{707A4352-5485-BE48-8B04-74779309FC7F}"/>
                </a:ext>
              </a:extLst>
            </p:cNvPr>
            <p:cNvSpPr/>
            <p:nvPr/>
          </p:nvSpPr>
          <p:spPr>
            <a:xfrm rot="10800000" flipH="1">
              <a:off x="5546798"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49" name="Google Shape;570;p20">
              <a:extLst>
                <a:ext uri="{FF2B5EF4-FFF2-40B4-BE49-F238E27FC236}">
                  <a16:creationId xmlns:a16="http://schemas.microsoft.com/office/drawing/2014/main" id="{121F234B-F398-2A4A-A423-F04AB2ACD98E}"/>
                </a:ext>
              </a:extLst>
            </p:cNvPr>
            <p:cNvSpPr/>
            <p:nvPr/>
          </p:nvSpPr>
          <p:spPr>
            <a:xfrm rot="10800000" flipH="1">
              <a:off x="5725401"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50" name="Google Shape;571;p20">
              <a:extLst>
                <a:ext uri="{FF2B5EF4-FFF2-40B4-BE49-F238E27FC236}">
                  <a16:creationId xmlns:a16="http://schemas.microsoft.com/office/drawing/2014/main" id="{D5AC7371-BDBB-9840-B2F1-4DD50D9D4084}"/>
                </a:ext>
              </a:extLst>
            </p:cNvPr>
            <p:cNvSpPr/>
            <p:nvPr/>
          </p:nvSpPr>
          <p:spPr>
            <a:xfrm rot="10800000" flipH="1">
              <a:off x="5904004"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51" name="Google Shape;572;p20">
              <a:extLst>
                <a:ext uri="{FF2B5EF4-FFF2-40B4-BE49-F238E27FC236}">
                  <a16:creationId xmlns:a16="http://schemas.microsoft.com/office/drawing/2014/main" id="{FBF9840A-01D5-9E48-ABE2-2517CD5FA572}"/>
                </a:ext>
              </a:extLst>
            </p:cNvPr>
            <p:cNvSpPr/>
            <p:nvPr/>
          </p:nvSpPr>
          <p:spPr>
            <a:xfrm rot="10800000" flipH="1">
              <a:off x="6082607"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52" name="Google Shape;573;p20">
              <a:extLst>
                <a:ext uri="{FF2B5EF4-FFF2-40B4-BE49-F238E27FC236}">
                  <a16:creationId xmlns:a16="http://schemas.microsoft.com/office/drawing/2014/main" id="{7070F087-799A-D048-8248-D18E14DB5774}"/>
                </a:ext>
              </a:extLst>
            </p:cNvPr>
            <p:cNvSpPr/>
            <p:nvPr/>
          </p:nvSpPr>
          <p:spPr>
            <a:xfrm rot="10800000" flipH="1">
              <a:off x="6261211"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53" name="Google Shape;574;p20">
              <a:extLst>
                <a:ext uri="{FF2B5EF4-FFF2-40B4-BE49-F238E27FC236}">
                  <a16:creationId xmlns:a16="http://schemas.microsoft.com/office/drawing/2014/main" id="{B9C8E186-B6E0-5044-8ABE-5613D4C1148F}"/>
                </a:ext>
              </a:extLst>
            </p:cNvPr>
            <p:cNvSpPr/>
            <p:nvPr/>
          </p:nvSpPr>
          <p:spPr>
            <a:xfrm rot="10800000" flipH="1">
              <a:off x="6439814" y="2644435"/>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FFA73B"/>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grpSp>
      <p:pic>
        <p:nvPicPr>
          <p:cNvPr id="20" name="Picture 19">
            <a:extLst>
              <a:ext uri="{FF2B5EF4-FFF2-40B4-BE49-F238E27FC236}">
                <a16:creationId xmlns:a16="http://schemas.microsoft.com/office/drawing/2014/main" id="{B12AC3C6-7EF4-C84F-9B73-AD8FACAE4C1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62963" y="1032971"/>
            <a:ext cx="1447529" cy="965019"/>
          </a:xfrm>
          <a:prstGeom prst="rect">
            <a:avLst/>
          </a:prstGeom>
        </p:spPr>
      </p:pic>
      <p:pic>
        <p:nvPicPr>
          <p:cNvPr id="21" name="Picture 20">
            <a:extLst>
              <a:ext uri="{FF2B5EF4-FFF2-40B4-BE49-F238E27FC236}">
                <a16:creationId xmlns:a16="http://schemas.microsoft.com/office/drawing/2014/main" id="{30EF2237-DDEB-524E-B105-5BF47BD76F0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37813" y="1343925"/>
            <a:ext cx="469113" cy="469113"/>
          </a:xfrm>
          <a:prstGeom prst="rect">
            <a:avLst/>
          </a:prstGeom>
        </p:spPr>
      </p:pic>
      <p:pic>
        <p:nvPicPr>
          <p:cNvPr id="22" name="Picture 21">
            <a:extLst>
              <a:ext uri="{FF2B5EF4-FFF2-40B4-BE49-F238E27FC236}">
                <a16:creationId xmlns:a16="http://schemas.microsoft.com/office/drawing/2014/main" id="{E7EFDCD3-F81B-EE40-86D6-C2AAF5B4175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25712" y="2631086"/>
            <a:ext cx="406392" cy="406392"/>
          </a:xfrm>
          <a:prstGeom prst="rect">
            <a:avLst/>
          </a:prstGeom>
        </p:spPr>
      </p:pic>
      <p:pic>
        <p:nvPicPr>
          <p:cNvPr id="23" name="Picture 22">
            <a:extLst>
              <a:ext uri="{FF2B5EF4-FFF2-40B4-BE49-F238E27FC236}">
                <a16:creationId xmlns:a16="http://schemas.microsoft.com/office/drawing/2014/main" id="{935714B0-27F6-A541-B5D0-AF5C5798EC54}"/>
              </a:ext>
            </a:extLst>
          </p:cNvPr>
          <p:cNvPicPr>
            <a:picLocks noChangeAspect="1"/>
          </p:cNvPicPr>
          <p:nvPr/>
        </p:nvPicPr>
        <p:blipFill>
          <a:blip r:embed="rId7"/>
          <a:stretch>
            <a:fillRect/>
          </a:stretch>
        </p:blipFill>
        <p:spPr>
          <a:xfrm>
            <a:off x="5365672" y="2094921"/>
            <a:ext cx="2114581" cy="653211"/>
          </a:xfrm>
          <a:prstGeom prst="rect">
            <a:avLst/>
          </a:prstGeom>
        </p:spPr>
      </p:pic>
      <p:pic>
        <p:nvPicPr>
          <p:cNvPr id="24" name="Picture 23">
            <a:extLst>
              <a:ext uri="{FF2B5EF4-FFF2-40B4-BE49-F238E27FC236}">
                <a16:creationId xmlns:a16="http://schemas.microsoft.com/office/drawing/2014/main" id="{8AB9C460-C028-F04B-A576-963DEAD5CE6F}"/>
              </a:ext>
            </a:extLst>
          </p:cNvPr>
          <p:cNvPicPr>
            <a:picLocks noChangeAspect="1"/>
          </p:cNvPicPr>
          <p:nvPr/>
        </p:nvPicPr>
        <p:blipFill>
          <a:blip r:embed="rId8"/>
          <a:stretch>
            <a:fillRect/>
          </a:stretch>
        </p:blipFill>
        <p:spPr>
          <a:xfrm>
            <a:off x="5347019" y="2759127"/>
            <a:ext cx="2117438" cy="689720"/>
          </a:xfrm>
          <a:prstGeom prst="rect">
            <a:avLst/>
          </a:prstGeom>
        </p:spPr>
      </p:pic>
      <p:grpSp>
        <p:nvGrpSpPr>
          <p:cNvPr id="25" name="Google Shape;582;p20">
            <a:extLst>
              <a:ext uri="{FF2B5EF4-FFF2-40B4-BE49-F238E27FC236}">
                <a16:creationId xmlns:a16="http://schemas.microsoft.com/office/drawing/2014/main" id="{9D02C4D6-EEBA-5244-88EE-17F573686C57}"/>
              </a:ext>
            </a:extLst>
          </p:cNvPr>
          <p:cNvGrpSpPr/>
          <p:nvPr/>
        </p:nvGrpSpPr>
        <p:grpSpPr>
          <a:xfrm>
            <a:off x="6783720" y="3496334"/>
            <a:ext cx="1200772" cy="107549"/>
            <a:chOff x="5546798" y="3082360"/>
            <a:chExt cx="980705" cy="87838"/>
          </a:xfrm>
        </p:grpSpPr>
        <p:sp>
          <p:nvSpPr>
            <p:cNvPr id="42" name="Google Shape;583;p20">
              <a:extLst>
                <a:ext uri="{FF2B5EF4-FFF2-40B4-BE49-F238E27FC236}">
                  <a16:creationId xmlns:a16="http://schemas.microsoft.com/office/drawing/2014/main" id="{480458A7-799A-D942-856F-5E783D913C21}"/>
                </a:ext>
              </a:extLst>
            </p:cNvPr>
            <p:cNvSpPr/>
            <p:nvPr/>
          </p:nvSpPr>
          <p:spPr>
            <a:xfrm rot="10800000" flipH="1">
              <a:off x="5546798"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43" name="Google Shape;584;p20">
              <a:extLst>
                <a:ext uri="{FF2B5EF4-FFF2-40B4-BE49-F238E27FC236}">
                  <a16:creationId xmlns:a16="http://schemas.microsoft.com/office/drawing/2014/main" id="{23DD1920-0AEC-6949-82FC-85C287408625}"/>
                </a:ext>
              </a:extLst>
            </p:cNvPr>
            <p:cNvSpPr/>
            <p:nvPr/>
          </p:nvSpPr>
          <p:spPr>
            <a:xfrm rot="10800000" flipH="1">
              <a:off x="5725401"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44" name="Google Shape;585;p20">
              <a:extLst>
                <a:ext uri="{FF2B5EF4-FFF2-40B4-BE49-F238E27FC236}">
                  <a16:creationId xmlns:a16="http://schemas.microsoft.com/office/drawing/2014/main" id="{4C7A8A5C-A610-6944-8EA1-C476B7EB9E3D}"/>
                </a:ext>
              </a:extLst>
            </p:cNvPr>
            <p:cNvSpPr/>
            <p:nvPr/>
          </p:nvSpPr>
          <p:spPr>
            <a:xfrm rot="10800000" flipH="1">
              <a:off x="5904004"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45" name="Google Shape;586;p20">
              <a:extLst>
                <a:ext uri="{FF2B5EF4-FFF2-40B4-BE49-F238E27FC236}">
                  <a16:creationId xmlns:a16="http://schemas.microsoft.com/office/drawing/2014/main" id="{9A2E3925-5A11-CC45-82DC-FA0E5178E738}"/>
                </a:ext>
              </a:extLst>
            </p:cNvPr>
            <p:cNvSpPr/>
            <p:nvPr/>
          </p:nvSpPr>
          <p:spPr>
            <a:xfrm rot="10800000" flipH="1">
              <a:off x="6082607"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00A6A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46" name="Google Shape;587;p20">
              <a:extLst>
                <a:ext uri="{FF2B5EF4-FFF2-40B4-BE49-F238E27FC236}">
                  <a16:creationId xmlns:a16="http://schemas.microsoft.com/office/drawing/2014/main" id="{61342E5F-5953-DF46-B0C9-583F4961226C}"/>
                </a:ext>
              </a:extLst>
            </p:cNvPr>
            <p:cNvSpPr/>
            <p:nvPr/>
          </p:nvSpPr>
          <p:spPr>
            <a:xfrm rot="10800000" flipH="1">
              <a:off x="6261211"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00A6A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47" name="Google Shape;588;p20">
              <a:extLst>
                <a:ext uri="{FF2B5EF4-FFF2-40B4-BE49-F238E27FC236}">
                  <a16:creationId xmlns:a16="http://schemas.microsoft.com/office/drawing/2014/main" id="{350FB4FF-6905-EE47-8955-FE5EE371987A}"/>
                </a:ext>
              </a:extLst>
            </p:cNvPr>
            <p:cNvSpPr/>
            <p:nvPr/>
          </p:nvSpPr>
          <p:spPr>
            <a:xfrm rot="10800000" flipH="1">
              <a:off x="6439814"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00A6A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grpSp>
      <p:sp>
        <p:nvSpPr>
          <p:cNvPr id="26" name="Google Shape;643;p21">
            <a:extLst>
              <a:ext uri="{FF2B5EF4-FFF2-40B4-BE49-F238E27FC236}">
                <a16:creationId xmlns:a16="http://schemas.microsoft.com/office/drawing/2014/main" id="{779D0751-82D4-DF4E-8F3B-1C8CBED8F7F9}"/>
              </a:ext>
            </a:extLst>
          </p:cNvPr>
          <p:cNvSpPr txBox="1">
            <a:spLocks/>
          </p:cNvSpPr>
          <p:nvPr/>
        </p:nvSpPr>
        <p:spPr>
          <a:xfrm>
            <a:off x="6191193" y="3663540"/>
            <a:ext cx="1848957" cy="730016"/>
          </a:xfrm>
          <a:prstGeom prst="rect">
            <a:avLst/>
          </a:prstGeom>
          <a:noFill/>
          <a:ln>
            <a:solidFill>
              <a:srgbClr val="009193"/>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lnSpc>
                <a:spcPct val="100000"/>
              </a:lnSpc>
              <a:buFont typeface="Arvo"/>
              <a:buNone/>
            </a:pPr>
            <a:r>
              <a:rPr lang="en-IN" dirty="0">
                <a:solidFill>
                  <a:srgbClr val="1DCDC3"/>
                </a:solidFill>
                <a:latin typeface="Roboto" panose="02000000000000000000" pitchFamily="2" charset="0"/>
                <a:ea typeface="Roboto" panose="02000000000000000000" pitchFamily="2" charset="0"/>
                <a:cs typeface="Roboto" panose="02000000000000000000" pitchFamily="2" charset="0"/>
              </a:rPr>
              <a:t>Impactful science-society collaborations</a:t>
            </a:r>
            <a:endParaRPr lang="en-IN" dirty="0">
              <a:latin typeface="Roboto" panose="02000000000000000000" pitchFamily="2" charset="0"/>
              <a:ea typeface="Roboto" panose="02000000000000000000" pitchFamily="2" charset="0"/>
              <a:cs typeface="Roboto" panose="02000000000000000000" pitchFamily="2" charset="0"/>
            </a:endParaRPr>
          </a:p>
        </p:txBody>
      </p:sp>
      <p:grpSp>
        <p:nvGrpSpPr>
          <p:cNvPr id="27" name="Google Shape;582;p20">
            <a:extLst>
              <a:ext uri="{FF2B5EF4-FFF2-40B4-BE49-F238E27FC236}">
                <a16:creationId xmlns:a16="http://schemas.microsoft.com/office/drawing/2014/main" id="{0F049DEA-6612-984E-B8AD-0C2FF0A360EF}"/>
              </a:ext>
            </a:extLst>
          </p:cNvPr>
          <p:cNvGrpSpPr/>
          <p:nvPr/>
        </p:nvGrpSpPr>
        <p:grpSpPr>
          <a:xfrm>
            <a:off x="6183335" y="4502480"/>
            <a:ext cx="1200772" cy="107549"/>
            <a:chOff x="5546798" y="3082360"/>
            <a:chExt cx="980705" cy="87838"/>
          </a:xfrm>
        </p:grpSpPr>
        <p:sp>
          <p:nvSpPr>
            <p:cNvPr id="36" name="Google Shape;583;p20">
              <a:extLst>
                <a:ext uri="{FF2B5EF4-FFF2-40B4-BE49-F238E27FC236}">
                  <a16:creationId xmlns:a16="http://schemas.microsoft.com/office/drawing/2014/main" id="{2E02D4F6-0BAA-4546-9BC2-0F47A585B17F}"/>
                </a:ext>
              </a:extLst>
            </p:cNvPr>
            <p:cNvSpPr/>
            <p:nvPr/>
          </p:nvSpPr>
          <p:spPr>
            <a:xfrm rot="10800000" flipH="1">
              <a:off x="5546798"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37" name="Google Shape;584;p20">
              <a:extLst>
                <a:ext uri="{FF2B5EF4-FFF2-40B4-BE49-F238E27FC236}">
                  <a16:creationId xmlns:a16="http://schemas.microsoft.com/office/drawing/2014/main" id="{286D9748-DDA5-4C4E-8A36-4F01E9A998C6}"/>
                </a:ext>
              </a:extLst>
            </p:cNvPr>
            <p:cNvSpPr/>
            <p:nvPr/>
          </p:nvSpPr>
          <p:spPr>
            <a:xfrm rot="10800000" flipH="1">
              <a:off x="5725401"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38" name="Google Shape;585;p20">
              <a:extLst>
                <a:ext uri="{FF2B5EF4-FFF2-40B4-BE49-F238E27FC236}">
                  <a16:creationId xmlns:a16="http://schemas.microsoft.com/office/drawing/2014/main" id="{F623FACE-C1B0-0243-8DB9-8F5EB05C3EB1}"/>
                </a:ext>
              </a:extLst>
            </p:cNvPr>
            <p:cNvSpPr/>
            <p:nvPr/>
          </p:nvSpPr>
          <p:spPr>
            <a:xfrm rot="10800000" flipH="1">
              <a:off x="5904004"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39" name="Google Shape;586;p20">
              <a:extLst>
                <a:ext uri="{FF2B5EF4-FFF2-40B4-BE49-F238E27FC236}">
                  <a16:creationId xmlns:a16="http://schemas.microsoft.com/office/drawing/2014/main" id="{2100131E-686C-5F42-96D8-AE465FF78CA6}"/>
                </a:ext>
              </a:extLst>
            </p:cNvPr>
            <p:cNvSpPr/>
            <p:nvPr/>
          </p:nvSpPr>
          <p:spPr>
            <a:xfrm rot="10800000" flipH="1">
              <a:off x="6082607"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00A6A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40" name="Google Shape;587;p20">
              <a:extLst>
                <a:ext uri="{FF2B5EF4-FFF2-40B4-BE49-F238E27FC236}">
                  <a16:creationId xmlns:a16="http://schemas.microsoft.com/office/drawing/2014/main" id="{42174261-0D59-7548-AC0A-51E0D6C55798}"/>
                </a:ext>
              </a:extLst>
            </p:cNvPr>
            <p:cNvSpPr/>
            <p:nvPr/>
          </p:nvSpPr>
          <p:spPr>
            <a:xfrm rot="10800000" flipH="1">
              <a:off x="6261211"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00A6A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41" name="Google Shape;588;p20">
              <a:extLst>
                <a:ext uri="{FF2B5EF4-FFF2-40B4-BE49-F238E27FC236}">
                  <a16:creationId xmlns:a16="http://schemas.microsoft.com/office/drawing/2014/main" id="{796E6A24-3ACA-5E40-B5C4-61839EADE0F0}"/>
                </a:ext>
              </a:extLst>
            </p:cNvPr>
            <p:cNvSpPr/>
            <p:nvPr/>
          </p:nvSpPr>
          <p:spPr>
            <a:xfrm rot="10800000" flipH="1">
              <a:off x="6439814"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00A6A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grpSp>
      <p:grpSp>
        <p:nvGrpSpPr>
          <p:cNvPr id="28" name="Google Shape;582;p20">
            <a:extLst>
              <a:ext uri="{FF2B5EF4-FFF2-40B4-BE49-F238E27FC236}">
                <a16:creationId xmlns:a16="http://schemas.microsoft.com/office/drawing/2014/main" id="{2463F592-2D9E-3843-BFCA-6EEAC2BE39ED}"/>
              </a:ext>
            </a:extLst>
          </p:cNvPr>
          <p:cNvGrpSpPr/>
          <p:nvPr/>
        </p:nvGrpSpPr>
        <p:grpSpPr>
          <a:xfrm>
            <a:off x="6839378" y="4499517"/>
            <a:ext cx="1200772" cy="107549"/>
            <a:chOff x="5546798" y="3082360"/>
            <a:chExt cx="980705" cy="87838"/>
          </a:xfrm>
        </p:grpSpPr>
        <p:sp>
          <p:nvSpPr>
            <p:cNvPr id="30" name="Google Shape;583;p20">
              <a:extLst>
                <a:ext uri="{FF2B5EF4-FFF2-40B4-BE49-F238E27FC236}">
                  <a16:creationId xmlns:a16="http://schemas.microsoft.com/office/drawing/2014/main" id="{3F630AED-8B84-4541-91EA-AC380F4CC3F1}"/>
                </a:ext>
              </a:extLst>
            </p:cNvPr>
            <p:cNvSpPr/>
            <p:nvPr/>
          </p:nvSpPr>
          <p:spPr>
            <a:xfrm rot="10800000" flipH="1">
              <a:off x="5546798"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31" name="Google Shape;584;p20">
              <a:extLst>
                <a:ext uri="{FF2B5EF4-FFF2-40B4-BE49-F238E27FC236}">
                  <a16:creationId xmlns:a16="http://schemas.microsoft.com/office/drawing/2014/main" id="{03134683-75DB-3143-A006-461F0E26F106}"/>
                </a:ext>
              </a:extLst>
            </p:cNvPr>
            <p:cNvSpPr/>
            <p:nvPr/>
          </p:nvSpPr>
          <p:spPr>
            <a:xfrm rot="10800000" flipH="1">
              <a:off x="5725401"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32" name="Google Shape;585;p20">
              <a:extLst>
                <a:ext uri="{FF2B5EF4-FFF2-40B4-BE49-F238E27FC236}">
                  <a16:creationId xmlns:a16="http://schemas.microsoft.com/office/drawing/2014/main" id="{502A839F-D48A-6245-B009-AD61E911E615}"/>
                </a:ext>
              </a:extLst>
            </p:cNvPr>
            <p:cNvSpPr/>
            <p:nvPr/>
          </p:nvSpPr>
          <p:spPr>
            <a:xfrm rot="10800000" flipH="1">
              <a:off x="5904004"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33" name="Google Shape;586;p20">
              <a:extLst>
                <a:ext uri="{FF2B5EF4-FFF2-40B4-BE49-F238E27FC236}">
                  <a16:creationId xmlns:a16="http://schemas.microsoft.com/office/drawing/2014/main" id="{E34E5EBD-A48B-2642-AF5F-C3AB863C0DEA}"/>
                </a:ext>
              </a:extLst>
            </p:cNvPr>
            <p:cNvSpPr/>
            <p:nvPr/>
          </p:nvSpPr>
          <p:spPr>
            <a:xfrm rot="10800000" flipH="1">
              <a:off x="6082607"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00A6A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34" name="Google Shape;587;p20">
              <a:extLst>
                <a:ext uri="{FF2B5EF4-FFF2-40B4-BE49-F238E27FC236}">
                  <a16:creationId xmlns:a16="http://schemas.microsoft.com/office/drawing/2014/main" id="{03ED47D0-925D-3A44-BD86-CBC7230FF26C}"/>
                </a:ext>
              </a:extLst>
            </p:cNvPr>
            <p:cNvSpPr/>
            <p:nvPr/>
          </p:nvSpPr>
          <p:spPr>
            <a:xfrm rot="10800000" flipH="1">
              <a:off x="6261211"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00A6A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sp>
          <p:nvSpPr>
            <p:cNvPr id="35" name="Google Shape;588;p20">
              <a:extLst>
                <a:ext uri="{FF2B5EF4-FFF2-40B4-BE49-F238E27FC236}">
                  <a16:creationId xmlns:a16="http://schemas.microsoft.com/office/drawing/2014/main" id="{026BCCE1-1366-EE41-82F0-49715FF362F9}"/>
                </a:ext>
              </a:extLst>
            </p:cNvPr>
            <p:cNvSpPr/>
            <p:nvPr/>
          </p:nvSpPr>
          <p:spPr>
            <a:xfrm rot="10800000" flipH="1">
              <a:off x="6439814" y="3082360"/>
              <a:ext cx="87689" cy="87838"/>
            </a:xfrm>
            <a:custGeom>
              <a:avLst/>
              <a:gdLst/>
              <a:ahLst/>
              <a:cxnLst/>
              <a:rect l="l" t="t" r="r" b="b"/>
              <a:pathLst>
                <a:path w="14713" h="14738" extrusionOk="0">
                  <a:moveTo>
                    <a:pt x="7419" y="1"/>
                  </a:moveTo>
                  <a:cubicBezTo>
                    <a:pt x="3334" y="1"/>
                    <a:pt x="0" y="3359"/>
                    <a:pt x="0" y="7420"/>
                  </a:cubicBezTo>
                  <a:cubicBezTo>
                    <a:pt x="0" y="11505"/>
                    <a:pt x="3334" y="14738"/>
                    <a:pt x="7419" y="14738"/>
                  </a:cubicBezTo>
                  <a:cubicBezTo>
                    <a:pt x="11479" y="14738"/>
                    <a:pt x="14712" y="11505"/>
                    <a:pt x="14712" y="7420"/>
                  </a:cubicBezTo>
                  <a:cubicBezTo>
                    <a:pt x="14712" y="3359"/>
                    <a:pt x="11479" y="1"/>
                    <a:pt x="7419" y="1"/>
                  </a:cubicBezTo>
                  <a:close/>
                </a:path>
              </a:pathLst>
            </a:custGeom>
            <a:noFill/>
            <a:ln w="9525" cap="flat" cmpd="sng">
              <a:solidFill>
                <a:srgbClr val="00A6A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Roboto" panose="02000000000000000000" pitchFamily="2" charset="0"/>
                <a:ea typeface="Roboto" panose="02000000000000000000" pitchFamily="2" charset="0"/>
                <a:cs typeface="Roboto" panose="02000000000000000000" pitchFamily="2" charset="0"/>
              </a:endParaRPr>
            </a:p>
          </p:txBody>
        </p:sp>
      </p:grpSp>
      <p:pic>
        <p:nvPicPr>
          <p:cNvPr id="29" name="Picture 28">
            <a:extLst>
              <a:ext uri="{FF2B5EF4-FFF2-40B4-BE49-F238E27FC236}">
                <a16:creationId xmlns:a16="http://schemas.microsoft.com/office/drawing/2014/main" id="{8E517BE3-9299-0647-AE05-10E7669BD3D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399308" y="3837935"/>
            <a:ext cx="555621" cy="555621"/>
          </a:xfrm>
          <a:prstGeom prst="rect">
            <a:avLst/>
          </a:prstGeom>
        </p:spPr>
      </p:pic>
      <p:pic>
        <p:nvPicPr>
          <p:cNvPr id="110" name="Google Shape;116;g26fe5fb04ea_0_29">
            <a:extLst>
              <a:ext uri="{FF2B5EF4-FFF2-40B4-BE49-F238E27FC236}">
                <a16:creationId xmlns:a16="http://schemas.microsoft.com/office/drawing/2014/main" id="{EDDF1096-4DFF-A780-14B5-8B6B9141235D}"/>
              </a:ext>
            </a:extLst>
          </p:cNvPr>
          <p:cNvPicPr preferRelativeResize="0"/>
          <p:nvPr/>
        </p:nvPicPr>
        <p:blipFill rotWithShape="1">
          <a:blip r:embed="rId10">
            <a:alphaModFix/>
          </a:blip>
          <a:srcRect/>
          <a:stretch/>
        </p:blipFill>
        <p:spPr>
          <a:xfrm>
            <a:off x="7501838" y="2399938"/>
            <a:ext cx="1485547" cy="521846"/>
          </a:xfrm>
          <a:prstGeom prst="rect">
            <a:avLst/>
          </a:prstGeom>
          <a:noFill/>
          <a:ln>
            <a:noFill/>
          </a:ln>
        </p:spPr>
      </p:pic>
      <p:sp>
        <p:nvSpPr>
          <p:cNvPr id="112" name="TextBox 111">
            <a:extLst>
              <a:ext uri="{FF2B5EF4-FFF2-40B4-BE49-F238E27FC236}">
                <a16:creationId xmlns:a16="http://schemas.microsoft.com/office/drawing/2014/main" id="{36B59749-465F-76B3-C92C-4E30D499CA67}"/>
              </a:ext>
            </a:extLst>
          </p:cNvPr>
          <p:cNvSpPr txBox="1"/>
          <p:nvPr/>
        </p:nvSpPr>
        <p:spPr>
          <a:xfrm>
            <a:off x="400723" y="3635460"/>
            <a:ext cx="3842475" cy="954107"/>
          </a:xfrm>
          <a:prstGeom prst="rect">
            <a:avLst/>
          </a:prstGeom>
          <a:noFill/>
        </p:spPr>
        <p:txBody>
          <a:bodyPr wrap="square" rtlCol="0">
            <a:spAutoFit/>
          </a:bodyPr>
          <a:lstStyle/>
          <a:p>
            <a:pPr algn="ctr"/>
            <a:r>
              <a:rPr lang="en-US" i="1" dirty="0">
                <a:latin typeface="Roboto" panose="02000000000000000000" pitchFamily="2" charset="0"/>
                <a:ea typeface="Roboto" panose="02000000000000000000" pitchFamily="2" charset="0"/>
                <a:cs typeface="Roboto" panose="02000000000000000000" pitchFamily="2" charset="0"/>
              </a:rPr>
              <a:t>Overall, more and more meetings, reviews, other discussions, both within and outside DOE, are focusing on how research needs to be more engaged and impactful </a:t>
            </a:r>
          </a:p>
        </p:txBody>
      </p:sp>
      <p:pic>
        <p:nvPicPr>
          <p:cNvPr id="113" name="Picture 112">
            <a:extLst>
              <a:ext uri="{FF2B5EF4-FFF2-40B4-BE49-F238E27FC236}">
                <a16:creationId xmlns:a16="http://schemas.microsoft.com/office/drawing/2014/main" id="{746D4675-98DC-3EEB-F7CB-F45B9839964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150439" y="3422507"/>
            <a:ext cx="901442" cy="1167060"/>
          </a:xfrm>
          <a:prstGeom prst="rect">
            <a:avLst/>
          </a:prstGeom>
        </p:spPr>
      </p:pic>
      <p:sp>
        <p:nvSpPr>
          <p:cNvPr id="114" name="Slide Number Placeholder 12">
            <a:extLst>
              <a:ext uri="{FF2B5EF4-FFF2-40B4-BE49-F238E27FC236}">
                <a16:creationId xmlns:a16="http://schemas.microsoft.com/office/drawing/2014/main" id="{AE1312D2-FB9B-F52E-574E-C3A886C02F01}"/>
              </a:ext>
            </a:extLst>
          </p:cNvPr>
          <p:cNvSpPr txBox="1">
            <a:spLocks/>
          </p:cNvSpPr>
          <p:nvPr/>
        </p:nvSpPr>
        <p:spPr>
          <a:xfrm>
            <a:off x="8556751" y="4871818"/>
            <a:ext cx="5902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buClrTx/>
            </a:pPr>
            <a:fld id="{33B59807-F840-8C4E-B6E8-B8BF8CE5C900}" type="slidenum">
              <a:rPr lang="en-US" sz="900">
                <a:solidFill>
                  <a:srgbClr val="3A3838"/>
                </a:solidFill>
                <a:latin typeface="Roboto"/>
              </a:rPr>
              <a:pPr algn="r" defTabSz="342900">
                <a:buClrTx/>
              </a:pPr>
              <a:t>4</a:t>
            </a:fld>
            <a:endParaRPr lang="en-US" sz="900" dirty="0">
              <a:solidFill>
                <a:srgbClr val="3A3838"/>
              </a:solidFill>
              <a:latin typeface="Roboto"/>
            </a:endParaRPr>
          </a:p>
        </p:txBody>
      </p:sp>
    </p:spTree>
    <p:custDataLst>
      <p:tags r:id="rId1"/>
    </p:custDataLst>
    <p:extLst>
      <p:ext uri="{BB962C8B-B14F-4D97-AF65-F5344CB8AC3E}">
        <p14:creationId xmlns:p14="http://schemas.microsoft.com/office/powerpoint/2010/main" val="641775109"/>
      </p:ext>
    </p:extLst>
  </p:cSld>
  <p:clrMapOvr>
    <a:masterClrMapping/>
  </p:clrMapOvr>
  <mc:AlternateContent xmlns:mc="http://schemas.openxmlformats.org/markup-compatibility/2006">
    <mc:Choice xmlns:p14="http://schemas.microsoft.com/office/powerpoint/2010/main" Requires="p14">
      <p:transition spd="slow" p14:dur="2000" advTm="65510"/>
    </mc:Choice>
    <mc:Fallback>
      <p:transition spd="slow" advTm="655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42AC5-105F-C83E-7908-9687FFC9B56F}"/>
              </a:ext>
            </a:extLst>
          </p:cNvPr>
          <p:cNvSpPr>
            <a:spLocks noGrp="1"/>
          </p:cNvSpPr>
          <p:nvPr>
            <p:ph type="title"/>
          </p:nvPr>
        </p:nvSpPr>
        <p:spPr>
          <a:xfrm>
            <a:off x="190402" y="135741"/>
            <a:ext cx="8520600" cy="1674398"/>
          </a:xfrm>
        </p:spPr>
        <p:txBody>
          <a:bodyPr/>
          <a:lstStyle/>
          <a:p>
            <a:r>
              <a:rPr lang="en-US" sz="4500" dirty="0"/>
              <a:t>2. Foundational Capabilities on Co-production within DOE</a:t>
            </a:r>
          </a:p>
        </p:txBody>
      </p:sp>
      <p:sp>
        <p:nvSpPr>
          <p:cNvPr id="5" name="TextBox 4">
            <a:extLst>
              <a:ext uri="{FF2B5EF4-FFF2-40B4-BE49-F238E27FC236}">
                <a16:creationId xmlns:a16="http://schemas.microsoft.com/office/drawing/2014/main" id="{258727ED-FB1E-C398-1B38-430088D711B2}"/>
              </a:ext>
            </a:extLst>
          </p:cNvPr>
          <p:cNvSpPr txBox="1"/>
          <p:nvPr/>
        </p:nvSpPr>
        <p:spPr>
          <a:xfrm>
            <a:off x="8011115" y="4871405"/>
            <a:ext cx="184731" cy="307777"/>
          </a:xfrm>
          <a:prstGeom prst="rect">
            <a:avLst/>
          </a:prstGeom>
          <a:noFill/>
        </p:spPr>
        <p:txBody>
          <a:bodyPr wrap="none" rtlCol="0">
            <a:spAutoFit/>
          </a:bodyPr>
          <a:lstStyle/>
          <a:p>
            <a:endParaRPr lang="en-US">
              <a:solidFill>
                <a:schemeClr val="tx1"/>
              </a:solidFill>
            </a:endParaRPr>
          </a:p>
        </p:txBody>
      </p:sp>
      <p:sp>
        <p:nvSpPr>
          <p:cNvPr id="4" name="Slide Number Placeholder 12">
            <a:extLst>
              <a:ext uri="{FF2B5EF4-FFF2-40B4-BE49-F238E27FC236}">
                <a16:creationId xmlns:a16="http://schemas.microsoft.com/office/drawing/2014/main" id="{773005E2-E949-842D-7574-BA6ACF72CCA7}"/>
              </a:ext>
            </a:extLst>
          </p:cNvPr>
          <p:cNvSpPr txBox="1">
            <a:spLocks/>
          </p:cNvSpPr>
          <p:nvPr/>
        </p:nvSpPr>
        <p:spPr>
          <a:xfrm>
            <a:off x="8556751" y="4871818"/>
            <a:ext cx="5902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buClrTx/>
            </a:pPr>
            <a:fld id="{33B59807-F840-8C4E-B6E8-B8BF8CE5C900}" type="slidenum">
              <a:rPr lang="en-US" sz="900">
                <a:solidFill>
                  <a:srgbClr val="3A3838"/>
                </a:solidFill>
                <a:latin typeface="Roboto"/>
              </a:rPr>
              <a:pPr algn="r" defTabSz="342900">
                <a:buClrTx/>
              </a:pPr>
              <a:t>5</a:t>
            </a:fld>
            <a:endParaRPr lang="en-US" sz="900" dirty="0">
              <a:solidFill>
                <a:srgbClr val="3A3838"/>
              </a:solidFill>
              <a:latin typeface="Roboto"/>
            </a:endParaRPr>
          </a:p>
        </p:txBody>
      </p:sp>
      <p:sp>
        <p:nvSpPr>
          <p:cNvPr id="10" name="Title 1">
            <a:extLst>
              <a:ext uri="{FF2B5EF4-FFF2-40B4-BE49-F238E27FC236}">
                <a16:creationId xmlns:a16="http://schemas.microsoft.com/office/drawing/2014/main" id="{2947EB4C-1F3C-C0E2-158F-5A5AC6C60C46}"/>
              </a:ext>
            </a:extLst>
          </p:cNvPr>
          <p:cNvSpPr txBox="1">
            <a:spLocks/>
          </p:cNvSpPr>
          <p:nvPr/>
        </p:nvSpPr>
        <p:spPr>
          <a:xfrm>
            <a:off x="1861250" y="1810139"/>
            <a:ext cx="5534783" cy="93306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2000"/>
              <a:buFont typeface="Roboto"/>
              <a:buNone/>
              <a:defRPr sz="12000" b="1" i="0" u="none" strike="noStrike" cap="none">
                <a:solidFill>
                  <a:srgbClr val="000000"/>
                </a:solidFill>
                <a:latin typeface="Roboto"/>
                <a:ea typeface="Roboto"/>
                <a:cs typeface="Roboto"/>
                <a:sym typeface="Roboto"/>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marL="457200" indent="-457200" algn="l">
              <a:buSzPct val="100000"/>
              <a:buFont typeface="Arial" panose="020B0604020202020204" pitchFamily="34" charset="0"/>
              <a:buChar char="•"/>
            </a:pPr>
            <a:r>
              <a:rPr lang="en-US" sz="2000" dirty="0"/>
              <a:t>HyperFACETS as a case study for co-producing fundamental EESM research</a:t>
            </a:r>
          </a:p>
        </p:txBody>
      </p:sp>
      <p:pic>
        <p:nvPicPr>
          <p:cNvPr id="11" name="Picture 10" descr="A group of people posing for a photo&#10;&#10;Description automatically generated">
            <a:extLst>
              <a:ext uri="{FF2B5EF4-FFF2-40B4-BE49-F238E27FC236}">
                <a16:creationId xmlns:a16="http://schemas.microsoft.com/office/drawing/2014/main" id="{C145813D-93C1-E13D-3BC4-DEEB6CE33C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8704" y="2823288"/>
            <a:ext cx="2947845" cy="1965230"/>
          </a:xfrm>
          <a:prstGeom prst="rect">
            <a:avLst/>
          </a:prstGeom>
        </p:spPr>
      </p:pic>
      <p:pic>
        <p:nvPicPr>
          <p:cNvPr id="12" name="Google Shape;442;p10">
            <a:extLst>
              <a:ext uri="{FF2B5EF4-FFF2-40B4-BE49-F238E27FC236}">
                <a16:creationId xmlns:a16="http://schemas.microsoft.com/office/drawing/2014/main" id="{FC5F1C03-9BFB-1F4D-235A-04788A25B463}"/>
              </a:ext>
            </a:extLst>
          </p:cNvPr>
          <p:cNvPicPr preferRelativeResize="0"/>
          <p:nvPr/>
        </p:nvPicPr>
        <p:blipFill rotWithShape="1">
          <a:blip r:embed="rId3">
            <a:alphaModFix/>
          </a:blip>
          <a:srcRect/>
          <a:stretch/>
        </p:blipFill>
        <p:spPr>
          <a:xfrm>
            <a:off x="579102" y="3564470"/>
            <a:ext cx="2564296" cy="482866"/>
          </a:xfrm>
          <a:prstGeom prst="rect">
            <a:avLst/>
          </a:prstGeom>
          <a:noFill/>
          <a:ln>
            <a:noFill/>
          </a:ln>
        </p:spPr>
      </p:pic>
    </p:spTree>
    <p:extLst>
      <p:ext uri="{BB962C8B-B14F-4D97-AF65-F5344CB8AC3E}">
        <p14:creationId xmlns:p14="http://schemas.microsoft.com/office/powerpoint/2010/main" val="4120693549"/>
      </p:ext>
    </p:extLst>
  </p:cSld>
  <p:clrMapOvr>
    <a:masterClrMapping/>
  </p:clrMapOvr>
  <mc:AlternateContent xmlns:mc="http://schemas.openxmlformats.org/markup-compatibility/2006">
    <mc:Choice xmlns:p14="http://schemas.microsoft.com/office/powerpoint/2010/main" Requires="p14">
      <p:transition spd="slow" p14:dur="2000" advTm="11756"/>
    </mc:Choice>
    <mc:Fallback>
      <p:transition spd="slow" advTm="1175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val 39">
            <a:extLst>
              <a:ext uri="{FF2B5EF4-FFF2-40B4-BE49-F238E27FC236}">
                <a16:creationId xmlns:a16="http://schemas.microsoft.com/office/drawing/2014/main" id="{2B0FDE97-7B6F-C90E-4EC5-04ED63A93BB1}"/>
              </a:ext>
            </a:extLst>
          </p:cNvPr>
          <p:cNvSpPr/>
          <p:nvPr/>
        </p:nvSpPr>
        <p:spPr>
          <a:xfrm>
            <a:off x="3106453" y="2126813"/>
            <a:ext cx="2904485" cy="1225347"/>
          </a:xfrm>
          <a:prstGeom prst="ellipse">
            <a:avLst/>
          </a:prstGeom>
          <a:solidFill>
            <a:schemeClr val="accent2">
              <a:lumMod val="40000"/>
              <a:lumOff val="60000"/>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57" name="TextBox 56">
            <a:extLst>
              <a:ext uri="{FF2B5EF4-FFF2-40B4-BE49-F238E27FC236}">
                <a16:creationId xmlns:a16="http://schemas.microsoft.com/office/drawing/2014/main" id="{6B37CBC2-57F5-1D65-9550-30B2C5729729}"/>
              </a:ext>
            </a:extLst>
          </p:cNvPr>
          <p:cNvSpPr txBox="1"/>
          <p:nvPr/>
        </p:nvSpPr>
        <p:spPr>
          <a:xfrm>
            <a:off x="196591" y="3318222"/>
            <a:ext cx="1470090" cy="813175"/>
          </a:xfrm>
          <a:prstGeom prst="rect">
            <a:avLst/>
          </a:prstGeom>
          <a:noFill/>
        </p:spPr>
        <p:txBody>
          <a:bodyPr wrap="square" lIns="0" tIns="0" rIns="0" bIns="0" anchor="t">
            <a:noAutofit/>
          </a:bodyPr>
          <a:lstStyle/>
          <a:p>
            <a:pPr marL="171446" indent="-171446" defTabSz="685800">
              <a:lnSpc>
                <a:spcPct val="110000"/>
              </a:lnSpc>
              <a:buClrTx/>
              <a:buFont typeface="Arial" panose="020B0604020202020204" pitchFamily="34" charset="0"/>
              <a:buChar char="•"/>
              <a:defRPr/>
            </a:pPr>
            <a:r>
              <a:rPr lang="en-US" sz="900" dirty="0">
                <a:solidFill>
                  <a:srgbClr val="0E2841">
                    <a:lumMod val="90000"/>
                    <a:lumOff val="10000"/>
                  </a:srgbClr>
                </a:solidFill>
                <a:latin typeface="Roboto" panose="02000000000000000000" pitchFamily="2" charset="0"/>
                <a:ea typeface="Roboto" panose="02000000000000000000" pitchFamily="2" charset="0"/>
                <a:cs typeface="Roboto" panose="02000000000000000000" pitchFamily="2" charset="0"/>
              </a:rPr>
              <a:t>Identify climate-related decision-contexts</a:t>
            </a:r>
          </a:p>
          <a:p>
            <a:pPr marL="171446" indent="-171446" defTabSz="685800">
              <a:lnSpc>
                <a:spcPct val="110000"/>
              </a:lnSpc>
              <a:buClrTx/>
              <a:buFont typeface="Arial" panose="020B0604020202020204" pitchFamily="34" charset="0"/>
              <a:buChar char="•"/>
              <a:defRPr/>
            </a:pPr>
            <a:r>
              <a:rPr lang="en-US" sz="900" dirty="0">
                <a:solidFill>
                  <a:srgbClr val="0E2841">
                    <a:lumMod val="90000"/>
                    <a:lumOff val="10000"/>
                  </a:srgbClr>
                </a:solidFill>
                <a:latin typeface="Roboto" panose="02000000000000000000" pitchFamily="2" charset="0"/>
                <a:ea typeface="Roboto" panose="02000000000000000000" pitchFamily="2" charset="0"/>
                <a:cs typeface="Roboto" panose="02000000000000000000" pitchFamily="2" charset="0"/>
              </a:rPr>
              <a:t>Identify scientific knowledge gaps for practice</a:t>
            </a:r>
          </a:p>
        </p:txBody>
      </p:sp>
      <p:sp>
        <p:nvSpPr>
          <p:cNvPr id="58" name="TextBox 57">
            <a:extLst>
              <a:ext uri="{FF2B5EF4-FFF2-40B4-BE49-F238E27FC236}">
                <a16:creationId xmlns:a16="http://schemas.microsoft.com/office/drawing/2014/main" id="{A5063EBC-3747-7AF6-CA48-EEBA39CB26E1}"/>
              </a:ext>
            </a:extLst>
          </p:cNvPr>
          <p:cNvSpPr txBox="1"/>
          <p:nvPr/>
        </p:nvSpPr>
        <p:spPr>
          <a:xfrm>
            <a:off x="100961" y="2590982"/>
            <a:ext cx="1643845" cy="728610"/>
          </a:xfrm>
          <a:prstGeom prst="rect">
            <a:avLst/>
          </a:prstGeom>
          <a:noFill/>
        </p:spPr>
        <p:txBody>
          <a:bodyPr wrap="square" lIns="0" tIns="0" rIns="0" bIns="0" anchor="ctr">
            <a:noAutofit/>
          </a:bodyPr>
          <a:lstStyle/>
          <a:p>
            <a:pPr algn="ctr" defTabSz="685800">
              <a:buClrTx/>
            </a:pPr>
            <a:r>
              <a:rPr lang="en-IN" sz="1350" b="1" kern="1200" dirty="0">
                <a:solidFill>
                  <a:srgbClr val="156082">
                    <a:lumMod val="75000"/>
                  </a:srgbClr>
                </a:solidFill>
                <a:latin typeface="Roboto" panose="02000000000000000000" pitchFamily="2" charset="0"/>
                <a:ea typeface="Roboto" panose="02000000000000000000" pitchFamily="2" charset="0"/>
                <a:cs typeface="Roboto" panose="02000000000000000000" pitchFamily="2" charset="0"/>
              </a:rPr>
              <a:t>PRACTITIONERS</a:t>
            </a:r>
            <a:br>
              <a:rPr lang="en-IN" sz="1350" kern="1200" dirty="0">
                <a:solidFill>
                  <a:srgbClr val="156082">
                    <a:lumMod val="75000"/>
                  </a:srgbClr>
                </a:solidFill>
                <a:latin typeface="Roboto" panose="02000000000000000000" pitchFamily="2" charset="0"/>
                <a:ea typeface="Roboto" panose="02000000000000000000" pitchFamily="2" charset="0"/>
                <a:cs typeface="Roboto" panose="02000000000000000000" pitchFamily="2" charset="0"/>
              </a:rPr>
            </a:br>
            <a:r>
              <a:rPr lang="en-IN" sz="975" kern="1200" dirty="0">
                <a:solidFill>
                  <a:srgbClr val="156082">
                    <a:lumMod val="75000"/>
                  </a:srgbClr>
                </a:solidFill>
                <a:latin typeface="Roboto" panose="02000000000000000000" pitchFamily="2" charset="0"/>
                <a:ea typeface="Roboto" panose="02000000000000000000" pitchFamily="2" charset="0"/>
                <a:cs typeface="Roboto" panose="02000000000000000000" pitchFamily="2" charset="0"/>
              </a:rPr>
              <a:t>(~ 30 Water, Energy, Land Managers from management agencies across US)</a:t>
            </a:r>
          </a:p>
        </p:txBody>
      </p:sp>
      <p:sp>
        <p:nvSpPr>
          <p:cNvPr id="61" name="TextBox 60">
            <a:extLst>
              <a:ext uri="{FF2B5EF4-FFF2-40B4-BE49-F238E27FC236}">
                <a16:creationId xmlns:a16="http://schemas.microsoft.com/office/drawing/2014/main" id="{1C9DDAA7-796A-99E5-491B-57D017A2CC7D}"/>
              </a:ext>
            </a:extLst>
          </p:cNvPr>
          <p:cNvSpPr txBox="1"/>
          <p:nvPr/>
        </p:nvSpPr>
        <p:spPr>
          <a:xfrm>
            <a:off x="7707808" y="2590982"/>
            <a:ext cx="1422739" cy="764134"/>
          </a:xfrm>
          <a:prstGeom prst="rect">
            <a:avLst/>
          </a:prstGeom>
          <a:noFill/>
        </p:spPr>
        <p:txBody>
          <a:bodyPr wrap="square" lIns="0" tIns="0" rIns="0" bIns="0" anchor="ctr">
            <a:noAutofit/>
          </a:bodyPr>
          <a:lstStyle/>
          <a:p>
            <a:pPr algn="ctr" defTabSz="685800">
              <a:buClrTx/>
            </a:pPr>
            <a:r>
              <a:rPr lang="en-IN" sz="1350" b="1" kern="1200" dirty="0">
                <a:solidFill>
                  <a:srgbClr val="4EA72E">
                    <a:lumMod val="75000"/>
                  </a:srgbClr>
                </a:solidFill>
                <a:latin typeface="Roboto" panose="02000000000000000000" pitchFamily="2" charset="0"/>
                <a:ea typeface="Roboto" panose="02000000000000000000" pitchFamily="2" charset="0"/>
                <a:cs typeface="Roboto" panose="02000000000000000000" pitchFamily="2" charset="0"/>
              </a:rPr>
              <a:t>RESEARCHERS</a:t>
            </a:r>
            <a:br>
              <a:rPr lang="en-IN" sz="1350" kern="1200" dirty="0">
                <a:solidFill>
                  <a:srgbClr val="4EA72E">
                    <a:lumMod val="75000"/>
                  </a:srgbClr>
                </a:solidFill>
                <a:latin typeface="Roboto" panose="02000000000000000000" pitchFamily="2" charset="0"/>
                <a:ea typeface="Roboto" panose="02000000000000000000" pitchFamily="2" charset="0"/>
                <a:cs typeface="Roboto" panose="02000000000000000000" pitchFamily="2" charset="0"/>
              </a:rPr>
            </a:br>
            <a:r>
              <a:rPr lang="en-IN" sz="975" kern="1200" dirty="0">
                <a:solidFill>
                  <a:srgbClr val="4EA72E">
                    <a:lumMod val="75000"/>
                  </a:srgbClr>
                </a:solidFill>
                <a:latin typeface="Roboto" panose="02000000000000000000" pitchFamily="2" charset="0"/>
                <a:ea typeface="Roboto" panose="02000000000000000000" pitchFamily="2" charset="0"/>
                <a:cs typeface="Roboto" panose="02000000000000000000" pitchFamily="2" charset="0"/>
              </a:rPr>
              <a:t>(~ 40 Climate scientists, Earth system sci, Social sci, Hydrologists, etc.)</a:t>
            </a:r>
          </a:p>
        </p:txBody>
      </p:sp>
      <p:sp>
        <p:nvSpPr>
          <p:cNvPr id="64" name="TextBox 63">
            <a:extLst>
              <a:ext uri="{FF2B5EF4-FFF2-40B4-BE49-F238E27FC236}">
                <a16:creationId xmlns:a16="http://schemas.microsoft.com/office/drawing/2014/main" id="{FC654E93-9758-79BE-9ECB-A2F0CEDA8777}"/>
              </a:ext>
            </a:extLst>
          </p:cNvPr>
          <p:cNvSpPr txBox="1"/>
          <p:nvPr/>
        </p:nvSpPr>
        <p:spPr>
          <a:xfrm>
            <a:off x="1814888" y="2023487"/>
            <a:ext cx="1402671" cy="334365"/>
          </a:xfrm>
          <a:prstGeom prst="rect">
            <a:avLst/>
          </a:prstGeom>
          <a:noFill/>
        </p:spPr>
        <p:txBody>
          <a:bodyPr wrap="square" lIns="0" tIns="0" rIns="0" bIns="0" anchor="ctr">
            <a:noAutofit/>
          </a:bodyPr>
          <a:lstStyle/>
          <a:p>
            <a:pPr algn="ctr" defTabSz="685800">
              <a:buClrTx/>
            </a:pPr>
            <a:r>
              <a:rPr lang="en-IN" sz="1200" b="1" kern="1200" dirty="0">
                <a:solidFill>
                  <a:prstClr val="black">
                    <a:lumMod val="85000"/>
                    <a:lumOff val="15000"/>
                  </a:prstClr>
                </a:solidFill>
                <a:latin typeface="Roboto" panose="02000000000000000000" pitchFamily="2" charset="0"/>
                <a:ea typeface="Roboto" panose="02000000000000000000" pitchFamily="2" charset="0"/>
                <a:cs typeface="Roboto" panose="02000000000000000000" pitchFamily="2" charset="0"/>
              </a:rPr>
              <a:t>Co-produce research plan</a:t>
            </a:r>
          </a:p>
        </p:txBody>
      </p:sp>
      <p:sp>
        <p:nvSpPr>
          <p:cNvPr id="66" name="TextBox 65">
            <a:extLst>
              <a:ext uri="{FF2B5EF4-FFF2-40B4-BE49-F238E27FC236}">
                <a16:creationId xmlns:a16="http://schemas.microsoft.com/office/drawing/2014/main" id="{4CB57C16-66EB-B8D2-A36A-F581EF64903D}"/>
              </a:ext>
            </a:extLst>
          </p:cNvPr>
          <p:cNvSpPr txBox="1"/>
          <p:nvPr/>
        </p:nvSpPr>
        <p:spPr>
          <a:xfrm>
            <a:off x="1831945" y="4048057"/>
            <a:ext cx="1705310" cy="408033"/>
          </a:xfrm>
          <a:prstGeom prst="rect">
            <a:avLst/>
          </a:prstGeom>
          <a:noFill/>
        </p:spPr>
        <p:txBody>
          <a:bodyPr wrap="square" lIns="0" tIns="0" rIns="0" bIns="0" anchor="t">
            <a:noAutofit/>
          </a:bodyPr>
          <a:lstStyle/>
          <a:p>
            <a:pPr marL="214313" indent="-214313" defTabSz="685800">
              <a:lnSpc>
                <a:spcPct val="110000"/>
              </a:lnSpc>
              <a:buClrTx/>
              <a:buFont typeface="Arial" panose="020B0604020202020204" pitchFamily="34" charset="0"/>
              <a:buChar char="•"/>
              <a:defRPr/>
            </a:pPr>
            <a:r>
              <a:rPr lang="en-US" sz="975" dirty="0">
                <a:solidFill>
                  <a:prstClr val="black">
                    <a:lumMod val="85000"/>
                    <a:lumOff val="15000"/>
                  </a:prstClr>
                </a:solidFill>
                <a:latin typeface="Roboto" panose="02000000000000000000" pitchFamily="2" charset="0"/>
                <a:ea typeface="Roboto" panose="02000000000000000000" pitchFamily="2" charset="0"/>
                <a:cs typeface="Roboto" panose="02000000000000000000" pitchFamily="2" charset="0"/>
              </a:rPr>
              <a:t>Feedback on other topics to investigate</a:t>
            </a:r>
          </a:p>
        </p:txBody>
      </p:sp>
      <p:sp>
        <p:nvSpPr>
          <p:cNvPr id="67" name="TextBox 66">
            <a:extLst>
              <a:ext uri="{FF2B5EF4-FFF2-40B4-BE49-F238E27FC236}">
                <a16:creationId xmlns:a16="http://schemas.microsoft.com/office/drawing/2014/main" id="{67BFA06C-EBF6-A2EA-87D7-FB1D22DE2D5D}"/>
              </a:ext>
            </a:extLst>
          </p:cNvPr>
          <p:cNvSpPr txBox="1"/>
          <p:nvPr/>
        </p:nvSpPr>
        <p:spPr>
          <a:xfrm>
            <a:off x="1855230" y="3618687"/>
            <a:ext cx="1530559" cy="408033"/>
          </a:xfrm>
          <a:prstGeom prst="rect">
            <a:avLst/>
          </a:prstGeom>
          <a:noFill/>
        </p:spPr>
        <p:txBody>
          <a:bodyPr wrap="square" lIns="0" tIns="0" rIns="0" bIns="0" anchor="ctr">
            <a:noAutofit/>
          </a:bodyPr>
          <a:lstStyle/>
          <a:p>
            <a:pPr algn="ctr" defTabSz="685800">
              <a:buClrTx/>
            </a:pPr>
            <a:r>
              <a:rPr lang="en-IN" sz="1200" b="1" kern="1200" dirty="0">
                <a:solidFill>
                  <a:prstClr val="black">
                    <a:lumMod val="85000"/>
                    <a:lumOff val="15000"/>
                  </a:prstClr>
                </a:solidFill>
                <a:latin typeface="Roboto" panose="02000000000000000000" pitchFamily="2" charset="0"/>
                <a:ea typeface="Roboto" panose="02000000000000000000" pitchFamily="2" charset="0"/>
                <a:cs typeface="Roboto" panose="02000000000000000000" pitchFamily="2" charset="0"/>
              </a:rPr>
              <a:t>Identify further areas of research</a:t>
            </a:r>
          </a:p>
        </p:txBody>
      </p:sp>
      <p:sp>
        <p:nvSpPr>
          <p:cNvPr id="6" name="TextBox 5">
            <a:extLst>
              <a:ext uri="{FF2B5EF4-FFF2-40B4-BE49-F238E27FC236}">
                <a16:creationId xmlns:a16="http://schemas.microsoft.com/office/drawing/2014/main" id="{96993B91-D381-8DD2-8705-AE66737DD131}"/>
              </a:ext>
            </a:extLst>
          </p:cNvPr>
          <p:cNvSpPr txBox="1"/>
          <p:nvPr/>
        </p:nvSpPr>
        <p:spPr>
          <a:xfrm>
            <a:off x="7739034" y="3319592"/>
            <a:ext cx="1320297" cy="935167"/>
          </a:xfrm>
          <a:prstGeom prst="rect">
            <a:avLst/>
          </a:prstGeom>
          <a:noFill/>
        </p:spPr>
        <p:txBody>
          <a:bodyPr wrap="square" lIns="0" tIns="0" rIns="0" bIns="0" anchor="t">
            <a:noAutofit/>
          </a:bodyPr>
          <a:lstStyle/>
          <a:p>
            <a:pPr marL="171446" indent="-171446" defTabSz="685800">
              <a:lnSpc>
                <a:spcPct val="110000"/>
              </a:lnSpc>
              <a:buClrTx/>
              <a:buFont typeface="Arial" panose="020B0604020202020204" pitchFamily="34" charset="0"/>
              <a:buChar char="•"/>
              <a:defRPr/>
            </a:pPr>
            <a:r>
              <a:rPr lang="en-US" sz="900" dirty="0">
                <a:solidFill>
                  <a:srgbClr val="4EA72E"/>
                </a:solidFill>
                <a:latin typeface="Roboto" panose="02000000000000000000" pitchFamily="2" charset="0"/>
                <a:ea typeface="Roboto" panose="02000000000000000000" pitchFamily="2" charset="0"/>
                <a:cs typeface="Roboto" panose="02000000000000000000" pitchFamily="2" charset="0"/>
              </a:rPr>
              <a:t>Identify broad research goals and scope</a:t>
            </a:r>
          </a:p>
          <a:p>
            <a:pPr marL="171446" indent="-171446" defTabSz="685800">
              <a:lnSpc>
                <a:spcPct val="110000"/>
              </a:lnSpc>
              <a:buClrTx/>
              <a:buFont typeface="Arial" panose="020B0604020202020204" pitchFamily="34" charset="0"/>
              <a:buChar char="•"/>
              <a:defRPr/>
            </a:pPr>
            <a:r>
              <a:rPr lang="en-US" sz="900" dirty="0">
                <a:solidFill>
                  <a:srgbClr val="4EA72E"/>
                </a:solidFill>
                <a:latin typeface="Roboto" panose="02000000000000000000" pitchFamily="2" charset="0"/>
                <a:ea typeface="Roboto" panose="02000000000000000000" pitchFamily="2" charset="0"/>
                <a:cs typeface="Roboto" panose="02000000000000000000" pitchFamily="2" charset="0"/>
              </a:rPr>
              <a:t>Identify skills, available datasets and methodologies</a:t>
            </a:r>
          </a:p>
        </p:txBody>
      </p:sp>
      <p:grpSp>
        <p:nvGrpSpPr>
          <p:cNvPr id="5" name="Group 4">
            <a:extLst>
              <a:ext uri="{FF2B5EF4-FFF2-40B4-BE49-F238E27FC236}">
                <a16:creationId xmlns:a16="http://schemas.microsoft.com/office/drawing/2014/main" id="{F056298E-BD90-C79B-3038-62163CCFFF65}"/>
              </a:ext>
            </a:extLst>
          </p:cNvPr>
          <p:cNvGrpSpPr/>
          <p:nvPr/>
        </p:nvGrpSpPr>
        <p:grpSpPr>
          <a:xfrm>
            <a:off x="422320" y="1881321"/>
            <a:ext cx="721793" cy="728611"/>
            <a:chOff x="1669584" y="1846892"/>
            <a:chExt cx="1068715" cy="1068715"/>
          </a:xfrm>
        </p:grpSpPr>
        <p:sp>
          <p:nvSpPr>
            <p:cNvPr id="36" name="Oval 35">
              <a:extLst>
                <a:ext uri="{FF2B5EF4-FFF2-40B4-BE49-F238E27FC236}">
                  <a16:creationId xmlns:a16="http://schemas.microsoft.com/office/drawing/2014/main" id="{BF1B6A92-F72A-554E-46BD-3C8703F4A0CF}"/>
                </a:ext>
              </a:extLst>
            </p:cNvPr>
            <p:cNvSpPr/>
            <p:nvPr/>
          </p:nvSpPr>
          <p:spPr>
            <a:xfrm flipH="1">
              <a:off x="1669584" y="1846892"/>
              <a:ext cx="1068715" cy="106871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71" name="Oval 70">
              <a:extLst>
                <a:ext uri="{FF2B5EF4-FFF2-40B4-BE49-F238E27FC236}">
                  <a16:creationId xmlns:a16="http://schemas.microsoft.com/office/drawing/2014/main" id="{3416039D-7F96-939E-6100-55175CB5E72F}"/>
                </a:ext>
              </a:extLst>
            </p:cNvPr>
            <p:cNvSpPr/>
            <p:nvPr/>
          </p:nvSpPr>
          <p:spPr>
            <a:xfrm flipH="1">
              <a:off x="1750715" y="1918244"/>
              <a:ext cx="876369" cy="87636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3" name="Picture 2" descr="Stakeholder Engagement Icon Stock Photos and Images - 123RF">
              <a:extLst>
                <a:ext uri="{FF2B5EF4-FFF2-40B4-BE49-F238E27FC236}">
                  <a16:creationId xmlns:a16="http://schemas.microsoft.com/office/drawing/2014/main" id="{DF0BC1B2-B049-381D-2DE4-3D9132BD8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8708" y="2113110"/>
              <a:ext cx="492775" cy="4927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28057C38-DD25-7342-A482-33481D9B05C5}"/>
              </a:ext>
            </a:extLst>
          </p:cNvPr>
          <p:cNvGrpSpPr/>
          <p:nvPr/>
        </p:nvGrpSpPr>
        <p:grpSpPr>
          <a:xfrm>
            <a:off x="8075270" y="1882693"/>
            <a:ext cx="708018" cy="716517"/>
            <a:chOff x="1876255" y="3371405"/>
            <a:chExt cx="1068715" cy="1068715"/>
          </a:xfrm>
        </p:grpSpPr>
        <p:sp>
          <p:nvSpPr>
            <p:cNvPr id="44" name="Oval 43">
              <a:extLst>
                <a:ext uri="{FF2B5EF4-FFF2-40B4-BE49-F238E27FC236}">
                  <a16:creationId xmlns:a16="http://schemas.microsoft.com/office/drawing/2014/main" id="{7B93D200-E311-21A3-F885-AE39D11F7E04}"/>
                </a:ext>
              </a:extLst>
            </p:cNvPr>
            <p:cNvSpPr/>
            <p:nvPr/>
          </p:nvSpPr>
          <p:spPr>
            <a:xfrm rot="5400000">
              <a:off x="1876255" y="3371405"/>
              <a:ext cx="1068715" cy="106871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Roboto" panose="02000000000000000000" pitchFamily="2" charset="0"/>
                <a:ea typeface="Roboto" panose="02000000000000000000" pitchFamily="2" charset="0"/>
                <a:cs typeface="Roboto" panose="02000000000000000000" pitchFamily="2" charset="0"/>
              </a:endParaRPr>
            </a:p>
          </p:txBody>
        </p:sp>
        <p:sp>
          <p:nvSpPr>
            <p:cNvPr id="72" name="Oval 71">
              <a:extLst>
                <a:ext uri="{FF2B5EF4-FFF2-40B4-BE49-F238E27FC236}">
                  <a16:creationId xmlns:a16="http://schemas.microsoft.com/office/drawing/2014/main" id="{5BE86819-09F9-3FBF-149D-AF00F509E81F}"/>
                </a:ext>
              </a:extLst>
            </p:cNvPr>
            <p:cNvSpPr/>
            <p:nvPr/>
          </p:nvSpPr>
          <p:spPr>
            <a:xfrm rot="5400000">
              <a:off x="1972428" y="3467577"/>
              <a:ext cx="876369" cy="87636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Roboto" panose="02000000000000000000" pitchFamily="2" charset="0"/>
                <a:ea typeface="Roboto" panose="02000000000000000000" pitchFamily="2" charset="0"/>
                <a:cs typeface="Roboto" panose="02000000000000000000" pitchFamily="2" charset="0"/>
              </a:endParaRPr>
            </a:p>
          </p:txBody>
        </p:sp>
        <p:pic>
          <p:nvPicPr>
            <p:cNvPr id="7" name="Picture 4" descr="Free computer icons">
              <a:extLst>
                <a:ext uri="{FF2B5EF4-FFF2-40B4-BE49-F238E27FC236}">
                  <a16:creationId xmlns:a16="http://schemas.microsoft.com/office/drawing/2014/main" id="{E580D11A-E8E8-F682-E4EF-8BB8FDCD22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517" y="3666286"/>
              <a:ext cx="471696" cy="47169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399F9AB6-969B-44A8-C659-031F96A2C17A}"/>
              </a:ext>
            </a:extLst>
          </p:cNvPr>
          <p:cNvSpPr txBox="1"/>
          <p:nvPr/>
        </p:nvSpPr>
        <p:spPr>
          <a:xfrm>
            <a:off x="3953900" y="963947"/>
            <a:ext cx="1692188" cy="491976"/>
          </a:xfrm>
          <a:prstGeom prst="rect">
            <a:avLst/>
          </a:prstGeom>
          <a:noFill/>
        </p:spPr>
        <p:txBody>
          <a:bodyPr wrap="square" lIns="0" tIns="0" rIns="0" bIns="0" anchor="ctr">
            <a:noAutofit/>
          </a:bodyPr>
          <a:lstStyle/>
          <a:p>
            <a:pPr algn="ctr" defTabSz="685800">
              <a:buClrTx/>
            </a:pPr>
            <a:r>
              <a:rPr lang="en-IN" sz="1200" b="1" kern="1200" dirty="0">
                <a:solidFill>
                  <a:prstClr val="black">
                    <a:lumMod val="85000"/>
                    <a:lumOff val="15000"/>
                  </a:prstClr>
                </a:solidFill>
                <a:latin typeface="Roboto" panose="02000000000000000000" pitchFamily="2" charset="0"/>
                <a:ea typeface="Roboto" panose="02000000000000000000" pitchFamily="2" charset="0"/>
                <a:cs typeface="Roboto" panose="02000000000000000000" pitchFamily="2" charset="0"/>
              </a:rPr>
              <a:t>Refine research questions &amp; approach</a:t>
            </a:r>
          </a:p>
        </p:txBody>
      </p:sp>
      <p:sp>
        <p:nvSpPr>
          <p:cNvPr id="9" name="TextBox 8">
            <a:extLst>
              <a:ext uri="{FF2B5EF4-FFF2-40B4-BE49-F238E27FC236}">
                <a16:creationId xmlns:a16="http://schemas.microsoft.com/office/drawing/2014/main" id="{6C13925E-8A68-8E52-D996-4B20BF756A40}"/>
              </a:ext>
            </a:extLst>
          </p:cNvPr>
          <p:cNvSpPr txBox="1"/>
          <p:nvPr/>
        </p:nvSpPr>
        <p:spPr>
          <a:xfrm>
            <a:off x="6074653" y="2276440"/>
            <a:ext cx="1513739" cy="357311"/>
          </a:xfrm>
          <a:prstGeom prst="rect">
            <a:avLst/>
          </a:prstGeom>
          <a:noFill/>
        </p:spPr>
        <p:txBody>
          <a:bodyPr wrap="square" lIns="0" tIns="0" rIns="0" bIns="0" anchor="ctr">
            <a:noAutofit/>
          </a:bodyPr>
          <a:lstStyle/>
          <a:p>
            <a:pPr algn="ctr" defTabSz="685800">
              <a:buClrTx/>
            </a:pPr>
            <a:r>
              <a:rPr lang="en-IN" sz="1200" b="1" kern="1200" dirty="0">
                <a:solidFill>
                  <a:prstClr val="black">
                    <a:lumMod val="85000"/>
                    <a:lumOff val="15000"/>
                  </a:prstClr>
                </a:solidFill>
                <a:latin typeface="Roboto" panose="02000000000000000000" pitchFamily="2" charset="0"/>
                <a:ea typeface="Roboto" panose="02000000000000000000" pitchFamily="2" charset="0"/>
                <a:cs typeface="Roboto" panose="02000000000000000000" pitchFamily="2" charset="0"/>
              </a:rPr>
              <a:t>Iterate on approach &amp; results</a:t>
            </a:r>
          </a:p>
        </p:txBody>
      </p:sp>
      <p:sp>
        <p:nvSpPr>
          <p:cNvPr id="10" name="TextBox 9">
            <a:extLst>
              <a:ext uri="{FF2B5EF4-FFF2-40B4-BE49-F238E27FC236}">
                <a16:creationId xmlns:a16="http://schemas.microsoft.com/office/drawing/2014/main" id="{F84A494F-F001-4FF4-0FC6-7C1CFDE72199}"/>
              </a:ext>
            </a:extLst>
          </p:cNvPr>
          <p:cNvSpPr txBox="1"/>
          <p:nvPr/>
        </p:nvSpPr>
        <p:spPr>
          <a:xfrm>
            <a:off x="5728326" y="3604457"/>
            <a:ext cx="1261399" cy="212546"/>
          </a:xfrm>
          <a:prstGeom prst="rect">
            <a:avLst/>
          </a:prstGeom>
          <a:noFill/>
        </p:spPr>
        <p:txBody>
          <a:bodyPr wrap="square" lIns="0" tIns="0" rIns="0" bIns="0" anchor="ctr">
            <a:noAutofit/>
          </a:bodyPr>
          <a:lstStyle/>
          <a:p>
            <a:pPr algn="ctr" defTabSz="685800">
              <a:buClrTx/>
            </a:pPr>
            <a:r>
              <a:rPr lang="en-IN" sz="1200" b="1" kern="1200" dirty="0">
                <a:solidFill>
                  <a:prstClr val="black">
                    <a:lumMod val="85000"/>
                    <a:lumOff val="15000"/>
                  </a:prstClr>
                </a:solidFill>
                <a:latin typeface="Roboto" panose="02000000000000000000" pitchFamily="2" charset="0"/>
                <a:ea typeface="Roboto" panose="02000000000000000000" pitchFamily="2" charset="0"/>
                <a:cs typeface="Roboto" panose="02000000000000000000" pitchFamily="2" charset="0"/>
              </a:rPr>
              <a:t>Finalize results &amp; outputs</a:t>
            </a:r>
          </a:p>
        </p:txBody>
      </p:sp>
      <p:sp>
        <p:nvSpPr>
          <p:cNvPr id="11" name="TextBox 10">
            <a:extLst>
              <a:ext uri="{FF2B5EF4-FFF2-40B4-BE49-F238E27FC236}">
                <a16:creationId xmlns:a16="http://schemas.microsoft.com/office/drawing/2014/main" id="{E198C38F-F902-4EF1-D9A4-EAF030D01AB0}"/>
              </a:ext>
            </a:extLst>
          </p:cNvPr>
          <p:cNvSpPr txBox="1"/>
          <p:nvPr/>
        </p:nvSpPr>
        <p:spPr>
          <a:xfrm>
            <a:off x="6089764" y="2692702"/>
            <a:ext cx="1261399" cy="360512"/>
          </a:xfrm>
          <a:prstGeom prst="rect">
            <a:avLst/>
          </a:prstGeom>
          <a:noFill/>
        </p:spPr>
        <p:txBody>
          <a:bodyPr wrap="square" lIns="0" tIns="0" rIns="0" bIns="0" anchor="t">
            <a:noAutofit/>
          </a:bodyPr>
          <a:lstStyle/>
          <a:p>
            <a:pPr marL="214313" indent="-214313" defTabSz="685800">
              <a:lnSpc>
                <a:spcPct val="110000"/>
              </a:lnSpc>
              <a:buClrTx/>
              <a:buFont typeface="Arial" panose="020B0604020202020204" pitchFamily="34" charset="0"/>
              <a:buChar char="•"/>
              <a:defRPr/>
            </a:pPr>
            <a:r>
              <a:rPr lang="en-US" sz="975" dirty="0">
                <a:solidFill>
                  <a:prstClr val="black">
                    <a:lumMod val="85000"/>
                    <a:lumOff val="15000"/>
                  </a:prstClr>
                </a:solidFill>
                <a:latin typeface="Roboto" panose="02000000000000000000" pitchFamily="2" charset="0"/>
                <a:ea typeface="Roboto" panose="02000000000000000000" pitchFamily="2" charset="0"/>
                <a:cs typeface="Roboto" panose="02000000000000000000" pitchFamily="2" charset="0"/>
              </a:rPr>
              <a:t>Prioritize key results for further analysis</a:t>
            </a:r>
          </a:p>
        </p:txBody>
      </p:sp>
      <p:sp>
        <p:nvSpPr>
          <p:cNvPr id="12" name="TextBox 11">
            <a:extLst>
              <a:ext uri="{FF2B5EF4-FFF2-40B4-BE49-F238E27FC236}">
                <a16:creationId xmlns:a16="http://schemas.microsoft.com/office/drawing/2014/main" id="{02CBEA3E-C8CE-2CDE-F17B-51D5B0C009F2}"/>
              </a:ext>
            </a:extLst>
          </p:cNvPr>
          <p:cNvSpPr txBox="1"/>
          <p:nvPr/>
        </p:nvSpPr>
        <p:spPr>
          <a:xfrm>
            <a:off x="5419679" y="1037256"/>
            <a:ext cx="1411842" cy="408033"/>
          </a:xfrm>
          <a:prstGeom prst="rect">
            <a:avLst/>
          </a:prstGeom>
          <a:noFill/>
        </p:spPr>
        <p:txBody>
          <a:bodyPr wrap="square" lIns="0" tIns="0" rIns="0" bIns="0" anchor="t">
            <a:noAutofit/>
          </a:bodyPr>
          <a:lstStyle/>
          <a:p>
            <a:pPr marL="214313" indent="-214313" defTabSz="685800">
              <a:lnSpc>
                <a:spcPct val="110000"/>
              </a:lnSpc>
              <a:buClrTx/>
              <a:buFont typeface="Arial" panose="020B0604020202020204" pitchFamily="34" charset="0"/>
              <a:buChar char="•"/>
              <a:defRPr/>
            </a:pPr>
            <a:r>
              <a:rPr lang="en-US" sz="975" dirty="0">
                <a:solidFill>
                  <a:prstClr val="black">
                    <a:lumMod val="85000"/>
                    <a:lumOff val="15000"/>
                  </a:prstClr>
                </a:solidFill>
                <a:latin typeface="Roboto" panose="02000000000000000000" pitchFamily="2" charset="0"/>
                <a:ea typeface="Roboto" panose="02000000000000000000" pitchFamily="2" charset="0"/>
                <a:cs typeface="Roboto" panose="02000000000000000000" pitchFamily="2" charset="0"/>
              </a:rPr>
              <a:t>Choose models, scales, decision-relevant metrics</a:t>
            </a:r>
          </a:p>
        </p:txBody>
      </p:sp>
      <p:sp>
        <p:nvSpPr>
          <p:cNvPr id="13" name="TextBox 12">
            <a:extLst>
              <a:ext uri="{FF2B5EF4-FFF2-40B4-BE49-F238E27FC236}">
                <a16:creationId xmlns:a16="http://schemas.microsoft.com/office/drawing/2014/main" id="{8B136846-5276-D728-7753-8AAD982C0080}"/>
              </a:ext>
            </a:extLst>
          </p:cNvPr>
          <p:cNvSpPr txBox="1"/>
          <p:nvPr/>
        </p:nvSpPr>
        <p:spPr>
          <a:xfrm>
            <a:off x="5728325" y="3965819"/>
            <a:ext cx="1891293" cy="408033"/>
          </a:xfrm>
          <a:prstGeom prst="rect">
            <a:avLst/>
          </a:prstGeom>
          <a:noFill/>
        </p:spPr>
        <p:txBody>
          <a:bodyPr wrap="square" lIns="0" tIns="0" rIns="0" bIns="0" anchor="t">
            <a:noAutofit/>
          </a:bodyPr>
          <a:lstStyle/>
          <a:p>
            <a:pPr marL="171446" indent="-171446" defTabSz="685800">
              <a:lnSpc>
                <a:spcPct val="110000"/>
              </a:lnSpc>
              <a:buClrTx/>
              <a:buFont typeface="Arial" panose="020B0604020202020204" pitchFamily="34" charset="0"/>
              <a:buChar char="•"/>
              <a:defRPr/>
            </a:pPr>
            <a:r>
              <a:rPr lang="en-US" sz="975" dirty="0">
                <a:solidFill>
                  <a:prstClr val="black">
                    <a:lumMod val="85000"/>
                    <a:lumOff val="15000"/>
                  </a:prstClr>
                </a:solidFill>
                <a:latin typeface="Roboto" panose="02000000000000000000" pitchFamily="2" charset="0"/>
                <a:ea typeface="Roboto" panose="02000000000000000000" pitchFamily="2" charset="0"/>
                <a:cs typeface="Roboto" panose="02000000000000000000" pitchFamily="2" charset="0"/>
              </a:rPr>
              <a:t>Share results &amp; outputs</a:t>
            </a:r>
          </a:p>
          <a:p>
            <a:pPr marL="171446" indent="-171446" defTabSz="685800">
              <a:lnSpc>
                <a:spcPct val="110000"/>
              </a:lnSpc>
              <a:buClrTx/>
              <a:buFont typeface="Arial" panose="020B0604020202020204" pitchFamily="34" charset="0"/>
              <a:buChar char="•"/>
              <a:defRPr/>
            </a:pPr>
            <a:r>
              <a:rPr lang="en-US" sz="975" dirty="0">
                <a:solidFill>
                  <a:prstClr val="black">
                    <a:lumMod val="85000"/>
                    <a:lumOff val="15000"/>
                  </a:prstClr>
                </a:solidFill>
                <a:latin typeface="Roboto" panose="02000000000000000000" pitchFamily="2" charset="0"/>
                <a:ea typeface="Roboto" panose="02000000000000000000" pitchFamily="2" charset="0"/>
                <a:cs typeface="Roboto" panose="02000000000000000000" pitchFamily="2" charset="0"/>
              </a:rPr>
              <a:t>Identify decision-applications for results</a:t>
            </a:r>
          </a:p>
        </p:txBody>
      </p:sp>
      <p:sp>
        <p:nvSpPr>
          <p:cNvPr id="51" name="Donut 50">
            <a:extLst>
              <a:ext uri="{FF2B5EF4-FFF2-40B4-BE49-F238E27FC236}">
                <a16:creationId xmlns:a16="http://schemas.microsoft.com/office/drawing/2014/main" id="{3D55A48C-4E0C-B24B-A0F1-A4E9D02AC4F2}"/>
              </a:ext>
            </a:extLst>
          </p:cNvPr>
          <p:cNvSpPr/>
          <p:nvPr/>
        </p:nvSpPr>
        <p:spPr>
          <a:xfrm>
            <a:off x="2957985" y="1827407"/>
            <a:ext cx="379379" cy="369651"/>
          </a:xfrm>
          <a:prstGeom prst="donut">
            <a:avLst/>
          </a:prstGeom>
          <a:solidFill>
            <a:schemeClr val="accent2">
              <a:lumMod val="60000"/>
              <a:lumOff val="4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en-US" sz="1100" b="1" kern="1200" dirty="0">
                <a:solidFill>
                  <a:prstClr val="black"/>
                </a:solidFill>
                <a:latin typeface="Roboto" panose="02000000000000000000" pitchFamily="2" charset="0"/>
                <a:ea typeface="Roboto" panose="02000000000000000000" pitchFamily="2" charset="0"/>
                <a:cs typeface="Roboto" panose="02000000000000000000" pitchFamily="2" charset="0"/>
              </a:rPr>
              <a:t>1</a:t>
            </a:r>
          </a:p>
        </p:txBody>
      </p:sp>
      <p:sp>
        <p:nvSpPr>
          <p:cNvPr id="52" name="Donut 51">
            <a:extLst>
              <a:ext uri="{FF2B5EF4-FFF2-40B4-BE49-F238E27FC236}">
                <a16:creationId xmlns:a16="http://schemas.microsoft.com/office/drawing/2014/main" id="{E5E196A4-DA21-DA9B-894D-B42654A8CB8C}"/>
              </a:ext>
            </a:extLst>
          </p:cNvPr>
          <p:cNvSpPr/>
          <p:nvPr/>
        </p:nvSpPr>
        <p:spPr>
          <a:xfrm>
            <a:off x="4423657" y="1415183"/>
            <a:ext cx="379379" cy="369651"/>
          </a:xfrm>
          <a:prstGeom prst="donut">
            <a:avLst/>
          </a:prstGeom>
          <a:solidFill>
            <a:schemeClr val="accent2">
              <a:lumMod val="60000"/>
              <a:lumOff val="4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en-US" sz="1100" b="1" kern="1200" dirty="0">
                <a:solidFill>
                  <a:prstClr val="black"/>
                </a:solidFill>
                <a:latin typeface="Roboto" panose="02000000000000000000" pitchFamily="2" charset="0"/>
                <a:ea typeface="Roboto" panose="02000000000000000000" pitchFamily="2" charset="0"/>
                <a:cs typeface="Roboto" panose="02000000000000000000" pitchFamily="2" charset="0"/>
              </a:rPr>
              <a:t>2</a:t>
            </a:r>
          </a:p>
        </p:txBody>
      </p:sp>
      <p:sp>
        <p:nvSpPr>
          <p:cNvPr id="53" name="Donut 52">
            <a:extLst>
              <a:ext uri="{FF2B5EF4-FFF2-40B4-BE49-F238E27FC236}">
                <a16:creationId xmlns:a16="http://schemas.microsoft.com/office/drawing/2014/main" id="{0477BE4F-8816-FDC2-A357-B17DCF4CE311}"/>
              </a:ext>
            </a:extLst>
          </p:cNvPr>
          <p:cNvSpPr/>
          <p:nvPr/>
        </p:nvSpPr>
        <p:spPr>
          <a:xfrm>
            <a:off x="5836292" y="1896658"/>
            <a:ext cx="379379" cy="369651"/>
          </a:xfrm>
          <a:prstGeom prst="donut">
            <a:avLst/>
          </a:prstGeom>
          <a:solidFill>
            <a:schemeClr val="accent2">
              <a:lumMod val="60000"/>
              <a:lumOff val="4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en-US" sz="1100" b="1" kern="1200" dirty="0">
                <a:solidFill>
                  <a:prstClr val="black"/>
                </a:solidFill>
                <a:latin typeface="Roboto" panose="02000000000000000000" pitchFamily="2" charset="0"/>
                <a:ea typeface="Roboto" panose="02000000000000000000" pitchFamily="2" charset="0"/>
                <a:cs typeface="Roboto" panose="02000000000000000000" pitchFamily="2" charset="0"/>
              </a:rPr>
              <a:t>3</a:t>
            </a:r>
          </a:p>
        </p:txBody>
      </p:sp>
      <p:sp>
        <p:nvSpPr>
          <p:cNvPr id="54" name="Donut 53">
            <a:extLst>
              <a:ext uri="{FF2B5EF4-FFF2-40B4-BE49-F238E27FC236}">
                <a16:creationId xmlns:a16="http://schemas.microsoft.com/office/drawing/2014/main" id="{D2A8FA89-3551-68CE-14FB-78C3F176EE05}"/>
              </a:ext>
            </a:extLst>
          </p:cNvPr>
          <p:cNvSpPr/>
          <p:nvPr/>
        </p:nvSpPr>
        <p:spPr>
          <a:xfrm>
            <a:off x="5284372" y="3569293"/>
            <a:ext cx="379379" cy="369651"/>
          </a:xfrm>
          <a:prstGeom prst="donut">
            <a:avLst/>
          </a:prstGeom>
          <a:solidFill>
            <a:schemeClr val="accent2">
              <a:lumMod val="60000"/>
              <a:lumOff val="4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en-US" sz="1100" b="1" kern="1200" dirty="0">
                <a:solidFill>
                  <a:prstClr val="black"/>
                </a:solidFill>
                <a:latin typeface="Roboto" panose="02000000000000000000" pitchFamily="2" charset="0"/>
                <a:ea typeface="Roboto" panose="02000000000000000000" pitchFamily="2" charset="0"/>
                <a:cs typeface="Roboto" panose="02000000000000000000" pitchFamily="2" charset="0"/>
              </a:rPr>
              <a:t>4</a:t>
            </a:r>
          </a:p>
        </p:txBody>
      </p:sp>
      <p:sp>
        <p:nvSpPr>
          <p:cNvPr id="55" name="Donut 54">
            <a:extLst>
              <a:ext uri="{FF2B5EF4-FFF2-40B4-BE49-F238E27FC236}">
                <a16:creationId xmlns:a16="http://schemas.microsoft.com/office/drawing/2014/main" id="{C7238B5D-B119-C1DC-E6BE-58E107564F64}"/>
              </a:ext>
            </a:extLst>
          </p:cNvPr>
          <p:cNvSpPr/>
          <p:nvPr/>
        </p:nvSpPr>
        <p:spPr>
          <a:xfrm>
            <a:off x="3365839" y="3521476"/>
            <a:ext cx="379379" cy="369651"/>
          </a:xfrm>
          <a:prstGeom prst="donut">
            <a:avLst/>
          </a:prstGeom>
          <a:solidFill>
            <a:schemeClr val="accent2">
              <a:lumMod val="60000"/>
              <a:lumOff val="4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en-US" sz="1100" b="1" kern="1200" dirty="0">
                <a:solidFill>
                  <a:prstClr val="black"/>
                </a:solidFill>
                <a:latin typeface="Roboto" panose="02000000000000000000" pitchFamily="2" charset="0"/>
                <a:ea typeface="Roboto" panose="02000000000000000000" pitchFamily="2" charset="0"/>
                <a:cs typeface="Roboto" panose="02000000000000000000" pitchFamily="2" charset="0"/>
              </a:rPr>
              <a:t>5</a:t>
            </a:r>
          </a:p>
        </p:txBody>
      </p:sp>
      <p:sp>
        <p:nvSpPr>
          <p:cNvPr id="59" name="TextBox 58">
            <a:extLst>
              <a:ext uri="{FF2B5EF4-FFF2-40B4-BE49-F238E27FC236}">
                <a16:creationId xmlns:a16="http://schemas.microsoft.com/office/drawing/2014/main" id="{D4BC4CDF-123A-4F2D-7FE7-AB5E281F483D}"/>
              </a:ext>
            </a:extLst>
          </p:cNvPr>
          <p:cNvSpPr txBox="1"/>
          <p:nvPr/>
        </p:nvSpPr>
        <p:spPr>
          <a:xfrm>
            <a:off x="1807934" y="2458552"/>
            <a:ext cx="1298519" cy="408033"/>
          </a:xfrm>
          <a:prstGeom prst="rect">
            <a:avLst/>
          </a:prstGeom>
          <a:noFill/>
        </p:spPr>
        <p:txBody>
          <a:bodyPr wrap="square" lIns="0" tIns="0" rIns="0" bIns="0" anchor="t">
            <a:noAutofit/>
          </a:bodyPr>
          <a:lstStyle/>
          <a:p>
            <a:pPr marL="214313" indent="-214313" defTabSz="685800">
              <a:lnSpc>
                <a:spcPct val="110000"/>
              </a:lnSpc>
              <a:buClrTx/>
              <a:buFont typeface="Arial" panose="020B0604020202020204" pitchFamily="34" charset="0"/>
              <a:buChar char="•"/>
              <a:defRPr/>
            </a:pPr>
            <a:r>
              <a:rPr lang="en-US" sz="975" dirty="0">
                <a:solidFill>
                  <a:prstClr val="black">
                    <a:lumMod val="85000"/>
                    <a:lumOff val="15000"/>
                  </a:prstClr>
                </a:solidFill>
                <a:latin typeface="Roboto" panose="02000000000000000000" pitchFamily="2" charset="0"/>
                <a:ea typeface="Roboto" panose="02000000000000000000" pitchFamily="2" charset="0"/>
                <a:cs typeface="Roboto" panose="02000000000000000000" pitchFamily="2" charset="0"/>
              </a:rPr>
              <a:t>Identify research topics, broad questions &amp; decision-relevant outputs</a:t>
            </a:r>
          </a:p>
        </p:txBody>
      </p:sp>
      <p:sp>
        <p:nvSpPr>
          <p:cNvPr id="101" name="Curved Right Arrow 100">
            <a:extLst>
              <a:ext uri="{FF2B5EF4-FFF2-40B4-BE49-F238E27FC236}">
                <a16:creationId xmlns:a16="http://schemas.microsoft.com/office/drawing/2014/main" id="{ED8E40BF-4B97-9DEC-FAE8-7D6DB06F86CD}"/>
              </a:ext>
            </a:extLst>
          </p:cNvPr>
          <p:cNvSpPr/>
          <p:nvPr/>
        </p:nvSpPr>
        <p:spPr>
          <a:xfrm>
            <a:off x="3106453" y="1801766"/>
            <a:ext cx="1408707" cy="2054819"/>
          </a:xfrm>
          <a:prstGeom prst="curvedRightArrow">
            <a:avLst>
              <a:gd name="adj1" fmla="val 25000"/>
              <a:gd name="adj2" fmla="val 53906"/>
              <a:gd name="adj3" fmla="val 25000"/>
            </a:avLst>
          </a:prstGeom>
          <a:solidFill>
            <a:schemeClr val="accent2">
              <a:lumMod val="60000"/>
              <a:lumOff val="4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102" name="Curved Right Arrow 101">
            <a:extLst>
              <a:ext uri="{FF2B5EF4-FFF2-40B4-BE49-F238E27FC236}">
                <a16:creationId xmlns:a16="http://schemas.microsoft.com/office/drawing/2014/main" id="{67B16763-9403-A353-1363-0A09289F8C9A}"/>
              </a:ext>
            </a:extLst>
          </p:cNvPr>
          <p:cNvSpPr/>
          <p:nvPr/>
        </p:nvSpPr>
        <p:spPr>
          <a:xfrm rot="10800000">
            <a:off x="4545434" y="1635199"/>
            <a:ext cx="1466091" cy="2054741"/>
          </a:xfrm>
          <a:prstGeom prst="curvedRightArrow">
            <a:avLst/>
          </a:prstGeom>
          <a:solidFill>
            <a:schemeClr val="accent2">
              <a:lumMod val="60000"/>
              <a:lumOff val="4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105" name="TextBox 104">
            <a:extLst>
              <a:ext uri="{FF2B5EF4-FFF2-40B4-BE49-F238E27FC236}">
                <a16:creationId xmlns:a16="http://schemas.microsoft.com/office/drawing/2014/main" id="{6382AE86-1262-CCD6-9156-A3EE45757441}"/>
              </a:ext>
            </a:extLst>
          </p:cNvPr>
          <p:cNvSpPr txBox="1"/>
          <p:nvPr/>
        </p:nvSpPr>
        <p:spPr>
          <a:xfrm>
            <a:off x="3469882" y="2354139"/>
            <a:ext cx="2258443" cy="815608"/>
          </a:xfrm>
          <a:prstGeom prst="rect">
            <a:avLst/>
          </a:prstGeom>
          <a:noFill/>
        </p:spPr>
        <p:txBody>
          <a:bodyPr wrap="square" rtlCol="0">
            <a:spAutoFit/>
          </a:bodyPr>
          <a:lstStyle/>
          <a:p>
            <a:pPr algn="ctr" defTabSz="685800">
              <a:buClrTx/>
            </a:pPr>
            <a:r>
              <a:rPr lang="en-US" sz="1200" b="1" kern="1200" dirty="0">
                <a:solidFill>
                  <a:srgbClr val="E97132">
                    <a:lumMod val="75000"/>
                  </a:srgbClr>
                </a:solidFill>
                <a:latin typeface="Roboto" panose="02000000000000000000" pitchFamily="2" charset="0"/>
                <a:ea typeface="Roboto" panose="02000000000000000000" pitchFamily="2" charset="0"/>
                <a:cs typeface="Roboto" panose="02000000000000000000" pitchFamily="2" charset="0"/>
              </a:rPr>
              <a:t>CO-PRODUCTION PROCESS</a:t>
            </a:r>
          </a:p>
          <a:p>
            <a:pPr algn="ctr" defTabSz="685800">
              <a:buClrTx/>
            </a:pPr>
            <a:r>
              <a:rPr lang="en-US" sz="1100" kern="1200" dirty="0">
                <a:solidFill>
                  <a:srgbClr val="E97132">
                    <a:lumMod val="75000"/>
                  </a:srgbClr>
                </a:solidFill>
                <a:latin typeface="Roboto" panose="02000000000000000000" pitchFamily="2" charset="0"/>
                <a:ea typeface="Roboto" panose="02000000000000000000" pitchFamily="2" charset="0"/>
                <a:cs typeface="Roboto" panose="02000000000000000000" pitchFamily="2" charset="0"/>
              </a:rPr>
              <a:t>Facilitated by </a:t>
            </a:r>
          </a:p>
          <a:p>
            <a:pPr algn="ctr" defTabSz="685800">
              <a:buClrTx/>
            </a:pPr>
            <a:r>
              <a:rPr lang="en-US" sz="1200" b="1" kern="1200" dirty="0">
                <a:solidFill>
                  <a:srgbClr val="E97132">
                    <a:lumMod val="75000"/>
                  </a:srgbClr>
                </a:solidFill>
                <a:latin typeface="Roboto" panose="02000000000000000000" pitchFamily="2" charset="0"/>
                <a:ea typeface="Roboto" panose="02000000000000000000" pitchFamily="2" charset="0"/>
                <a:cs typeface="Roboto" panose="02000000000000000000" pitchFamily="2" charset="0"/>
              </a:rPr>
              <a:t>BOUNDARY SPANNERS &amp; SOCIAL SCIENTISTS</a:t>
            </a:r>
          </a:p>
        </p:txBody>
      </p:sp>
      <p:cxnSp>
        <p:nvCxnSpPr>
          <p:cNvPr id="23" name="Curved Connector 22">
            <a:extLst>
              <a:ext uri="{FF2B5EF4-FFF2-40B4-BE49-F238E27FC236}">
                <a16:creationId xmlns:a16="http://schemas.microsoft.com/office/drawing/2014/main" id="{E9E370EF-F1DF-B165-F7C2-EF63685F0A00}"/>
              </a:ext>
            </a:extLst>
          </p:cNvPr>
          <p:cNvCxnSpPr>
            <a:cxnSpLocks/>
            <a:stCxn id="36" idx="0"/>
            <a:endCxn id="44" idx="2"/>
          </p:cNvCxnSpPr>
          <p:nvPr/>
        </p:nvCxnSpPr>
        <p:spPr>
          <a:xfrm rot="16200000" flipH="1">
            <a:off x="4605561" y="-1941026"/>
            <a:ext cx="1372" cy="7646064"/>
          </a:xfrm>
          <a:prstGeom prst="curvedConnector3">
            <a:avLst>
              <a:gd name="adj1" fmla="val -81314762"/>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Curved Connector 25">
            <a:extLst>
              <a:ext uri="{FF2B5EF4-FFF2-40B4-BE49-F238E27FC236}">
                <a16:creationId xmlns:a16="http://schemas.microsoft.com/office/drawing/2014/main" id="{6A819A2B-41FD-42F3-8923-43C2AB17B9D8}"/>
              </a:ext>
            </a:extLst>
          </p:cNvPr>
          <p:cNvCxnSpPr>
            <a:cxnSpLocks/>
            <a:stCxn id="57" idx="2"/>
            <a:endCxn id="6" idx="2"/>
          </p:cNvCxnSpPr>
          <p:nvPr/>
        </p:nvCxnSpPr>
        <p:spPr>
          <a:xfrm rot="16200000" flipH="1">
            <a:off x="4603728" y="459304"/>
            <a:ext cx="123362" cy="7467547"/>
          </a:xfrm>
          <a:prstGeom prst="curvedConnector3">
            <a:avLst>
              <a:gd name="adj1" fmla="val 716435"/>
            </a:avLst>
          </a:prstGeom>
          <a:ln w="57150">
            <a:solidFill>
              <a:schemeClr val="accent6"/>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633B1E20-934A-99E2-D0F2-82DB3154AC2F}"/>
              </a:ext>
            </a:extLst>
          </p:cNvPr>
          <p:cNvSpPr txBox="1"/>
          <p:nvPr/>
        </p:nvSpPr>
        <p:spPr>
          <a:xfrm>
            <a:off x="100961" y="156124"/>
            <a:ext cx="8862962" cy="484748"/>
          </a:xfrm>
          <a:prstGeom prst="rect">
            <a:avLst/>
          </a:prstGeom>
          <a:noFill/>
        </p:spPr>
        <p:txBody>
          <a:bodyPr wrap="square" rtlCol="0">
            <a:spAutoFit/>
          </a:bodyPr>
          <a:lstStyle/>
          <a:p>
            <a:pPr algn="ctr" defTabSz="685800">
              <a:buClrTx/>
            </a:pPr>
            <a:r>
              <a:rPr lang="en-US" sz="2550" b="1" kern="1200" dirty="0">
                <a:solidFill>
                  <a:prstClr val="black"/>
                </a:solidFill>
                <a:latin typeface="Roboto" panose="02000000000000000000" pitchFamily="2" charset="0"/>
                <a:ea typeface="Roboto" panose="02000000000000000000" pitchFamily="2" charset="0"/>
                <a:cs typeface="Roboto" panose="02000000000000000000" pitchFamily="2" charset="0"/>
              </a:rPr>
              <a:t>HyperFACETS Co-production Approach</a:t>
            </a:r>
          </a:p>
        </p:txBody>
      </p:sp>
      <p:sp>
        <p:nvSpPr>
          <p:cNvPr id="24" name="Slide Number Placeholder 12">
            <a:extLst>
              <a:ext uri="{FF2B5EF4-FFF2-40B4-BE49-F238E27FC236}">
                <a16:creationId xmlns:a16="http://schemas.microsoft.com/office/drawing/2014/main" id="{E5C533D2-BF2A-3CAA-1D6A-AC8018B7A7D5}"/>
              </a:ext>
            </a:extLst>
          </p:cNvPr>
          <p:cNvSpPr txBox="1">
            <a:spLocks/>
          </p:cNvSpPr>
          <p:nvPr/>
        </p:nvSpPr>
        <p:spPr>
          <a:xfrm>
            <a:off x="8519427" y="4871818"/>
            <a:ext cx="5902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buClrTx/>
            </a:pPr>
            <a:fld id="{33B59807-F840-8C4E-B6E8-B8BF8CE5C900}" type="slidenum">
              <a:rPr lang="en-US" sz="900">
                <a:solidFill>
                  <a:srgbClr val="3A3838"/>
                </a:solidFill>
                <a:latin typeface="Roboto"/>
              </a:rPr>
              <a:pPr algn="r" defTabSz="342900">
                <a:buClrTx/>
              </a:pPr>
              <a:t>6</a:t>
            </a:fld>
            <a:endParaRPr lang="en-US" sz="900" dirty="0">
              <a:solidFill>
                <a:srgbClr val="3A3838"/>
              </a:solidFill>
              <a:latin typeface="Roboto"/>
            </a:endParaRPr>
          </a:p>
        </p:txBody>
      </p:sp>
    </p:spTree>
    <p:custDataLst>
      <p:tags r:id="rId1"/>
    </p:custDataLst>
    <p:extLst>
      <p:ext uri="{BB962C8B-B14F-4D97-AF65-F5344CB8AC3E}">
        <p14:creationId xmlns:p14="http://schemas.microsoft.com/office/powerpoint/2010/main" val="1346939807"/>
      </p:ext>
    </p:extLst>
  </p:cSld>
  <p:clrMapOvr>
    <a:masterClrMapping/>
  </p:clrMapOvr>
  <mc:AlternateContent xmlns:mc="http://schemas.openxmlformats.org/markup-compatibility/2006">
    <mc:Choice xmlns:p14="http://schemas.microsoft.com/office/powerpoint/2010/main" Requires="p14">
      <p:transition spd="slow" p14:dur="2000" advTm="41577"/>
    </mc:Choice>
    <mc:Fallback>
      <p:transition spd="slow" advTm="415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64" grpId="0"/>
      <p:bldP spid="66" grpId="0"/>
      <p:bldP spid="67" grpId="0"/>
      <p:bldP spid="8" grpId="0"/>
      <p:bldP spid="9" grpId="0"/>
      <p:bldP spid="10" grpId="0"/>
      <p:bldP spid="11" grpId="0"/>
      <p:bldP spid="12" grpId="0"/>
      <p:bldP spid="13" grpId="0"/>
      <p:bldP spid="51" grpId="0" animBg="1"/>
      <p:bldP spid="52" grpId="0" animBg="1"/>
      <p:bldP spid="53" grpId="0" animBg="1"/>
      <p:bldP spid="54" grpId="0" animBg="1"/>
      <p:bldP spid="55" grpId="0" animBg="1"/>
      <p:bldP spid="59" grpId="0"/>
      <p:bldP spid="101" grpId="0" animBg="1"/>
      <p:bldP spid="102" grpId="0" animBg="1"/>
      <p:bldP spid="10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6">
            <a:extLst>
              <a:ext uri="{FF2B5EF4-FFF2-40B4-BE49-F238E27FC236}">
                <a16:creationId xmlns:a16="http://schemas.microsoft.com/office/drawing/2014/main" id="{9F3997B1-3BDF-B661-6373-15903C5EC004}"/>
              </a:ext>
            </a:extLst>
          </p:cNvPr>
          <p:cNvCxnSpPr>
            <a:cxnSpLocks/>
          </p:cNvCxnSpPr>
          <p:nvPr/>
        </p:nvCxnSpPr>
        <p:spPr>
          <a:xfrm flipV="1">
            <a:off x="269147" y="954028"/>
            <a:ext cx="8522" cy="1350000"/>
          </a:xfrm>
          <a:prstGeom prst="line">
            <a:avLst/>
          </a:prstGeom>
          <a:ln w="25400">
            <a:solidFill>
              <a:schemeClr val="accent6"/>
            </a:solidFill>
            <a:tailEnd type="oval" w="lg" len="lg"/>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3E39036-9D0E-B36F-0EE1-32219219FD9B}"/>
              </a:ext>
            </a:extLst>
          </p:cNvPr>
          <p:cNvSpPr txBox="1"/>
          <p:nvPr/>
        </p:nvSpPr>
        <p:spPr>
          <a:xfrm>
            <a:off x="278228" y="1282153"/>
            <a:ext cx="1861228" cy="987450"/>
          </a:xfrm>
          <a:prstGeom prst="rect">
            <a:avLst/>
          </a:prstGeom>
          <a:noFill/>
        </p:spPr>
        <p:txBody>
          <a:bodyPr wrap="square" rtlCol="0">
            <a:spAutoFit/>
          </a:bodyPr>
          <a:lstStyle/>
          <a:p>
            <a:pPr marL="128585" indent="-128585" defTabSz="685783" fontAlgn="base">
              <a:spcBef>
                <a:spcPts val="225"/>
              </a:spcBef>
              <a:buClrTx/>
              <a:buFont typeface="Arial" panose="020B0604020202020204" pitchFamily="34" charset="0"/>
              <a:buChar char="•"/>
              <a:defRPr/>
            </a:pPr>
            <a:r>
              <a:rPr lang="en-US" sz="900" kern="1200" dirty="0">
                <a:solidFill>
                  <a:prstClr val="black"/>
                </a:solidFill>
                <a:latin typeface="Roboto" panose="02000000000000000000" pitchFamily="2" charset="0"/>
                <a:ea typeface="Roboto" panose="02000000000000000000" pitchFamily="2" charset="0"/>
                <a:cs typeface="Roboto" panose="02000000000000000000" pitchFamily="2" charset="0"/>
              </a:rPr>
              <a:t>Practitioner recruitment</a:t>
            </a:r>
          </a:p>
          <a:p>
            <a:pPr marL="128585" indent="-128585" defTabSz="685783" fontAlgn="base">
              <a:spcBef>
                <a:spcPts val="225"/>
              </a:spcBef>
              <a:buClrTx/>
              <a:buFont typeface="Arial" panose="020B0604020202020204" pitchFamily="34" charset="0"/>
              <a:buChar char="•"/>
              <a:defRPr/>
            </a:pPr>
            <a:r>
              <a:rPr lang="en-US" sz="900" kern="1200" dirty="0">
                <a:solidFill>
                  <a:prstClr val="black"/>
                </a:solidFill>
                <a:latin typeface="Roboto" panose="02000000000000000000" pitchFamily="2" charset="0"/>
                <a:ea typeface="Roboto" panose="02000000000000000000" pitchFamily="2" charset="0"/>
                <a:cs typeface="Roboto" panose="02000000000000000000" pitchFamily="2" charset="0"/>
              </a:rPr>
              <a:t>Discussed decision-context, management challenges &amp; knowledge gaps</a:t>
            </a:r>
          </a:p>
          <a:p>
            <a:pPr marL="128585" indent="-128585" defTabSz="685783" fontAlgn="base">
              <a:spcBef>
                <a:spcPts val="300"/>
              </a:spcBef>
              <a:buClrTx/>
              <a:buFont typeface="Arial" panose="020B0604020202020204" pitchFamily="34" charset="0"/>
              <a:buChar char="•"/>
              <a:defRPr/>
            </a:pPr>
            <a:r>
              <a:rPr lang="en-US" sz="900" kern="1200" dirty="0">
                <a:solidFill>
                  <a:prstClr val="black"/>
                </a:solidFill>
                <a:latin typeface="Roboto" panose="02000000000000000000" pitchFamily="2" charset="0"/>
                <a:ea typeface="Roboto" panose="02000000000000000000" pitchFamily="2" charset="0"/>
                <a:cs typeface="Roboto" panose="02000000000000000000" pitchFamily="2" charset="0"/>
              </a:rPr>
              <a:t>Co-produced project goals </a:t>
            </a:r>
            <a:r>
              <a:rPr lang="en-US" sz="900" i="1" kern="1200" dirty="0">
                <a:solidFill>
                  <a:prstClr val="black"/>
                </a:solidFill>
                <a:latin typeface="Roboto" panose="02000000000000000000" pitchFamily="2" charset="0"/>
                <a:ea typeface="Roboto" panose="02000000000000000000" pitchFamily="2" charset="0"/>
                <a:cs typeface="Roboto" panose="02000000000000000000" pitchFamily="2" charset="0"/>
              </a:rPr>
              <a:t>(Workshop -1)</a:t>
            </a:r>
            <a:endParaRPr lang="en-US" sz="900" i="1" kern="1200" dirty="0">
              <a:solidFill>
                <a:srgbClr val="4EA72E">
                  <a:lumMod val="75000"/>
                </a:srgbClr>
              </a:solidFill>
              <a:latin typeface="Roboto" panose="02000000000000000000" pitchFamily="2" charset="0"/>
              <a:ea typeface="Roboto" panose="02000000000000000000" pitchFamily="2" charset="0"/>
              <a:cs typeface="Roboto" panose="02000000000000000000" pitchFamily="2" charset="0"/>
            </a:endParaRPr>
          </a:p>
        </p:txBody>
      </p:sp>
      <p:cxnSp>
        <p:nvCxnSpPr>
          <p:cNvPr id="6" name="Straight Connector 42">
            <a:extLst>
              <a:ext uri="{FF2B5EF4-FFF2-40B4-BE49-F238E27FC236}">
                <a16:creationId xmlns:a16="http://schemas.microsoft.com/office/drawing/2014/main" id="{A651076F-2C59-F8EB-C8FD-49A0E6BDD22B}"/>
              </a:ext>
            </a:extLst>
          </p:cNvPr>
          <p:cNvCxnSpPr>
            <a:cxnSpLocks/>
          </p:cNvCxnSpPr>
          <p:nvPr/>
        </p:nvCxnSpPr>
        <p:spPr>
          <a:xfrm flipV="1">
            <a:off x="2889393" y="954028"/>
            <a:ext cx="0" cy="1350000"/>
          </a:xfrm>
          <a:prstGeom prst="line">
            <a:avLst/>
          </a:prstGeom>
          <a:ln w="2540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BE4C327-FBB6-0585-B4A0-E49A1577D3F2}"/>
              </a:ext>
            </a:extLst>
          </p:cNvPr>
          <p:cNvSpPr txBox="1"/>
          <p:nvPr/>
        </p:nvSpPr>
        <p:spPr>
          <a:xfrm>
            <a:off x="2897818" y="1243592"/>
            <a:ext cx="2094305" cy="1100300"/>
          </a:xfrm>
          <a:prstGeom prst="rect">
            <a:avLst/>
          </a:prstGeom>
          <a:noFill/>
        </p:spPr>
        <p:txBody>
          <a:bodyPr wrap="square" rtlCol="0">
            <a:spAutoFit/>
          </a:bodyPr>
          <a:lstStyle/>
          <a:p>
            <a:pPr marL="128585" indent="-128585" defTabSz="685783">
              <a:spcBef>
                <a:spcPts val="300"/>
              </a:spcBef>
              <a:buClrTx/>
              <a:buFont typeface="Arial" panose="020B0604020202020204" pitchFamily="34" charset="0"/>
              <a:buChar char="•"/>
              <a:defRPr/>
            </a:pPr>
            <a:r>
              <a:rPr lang="en-US" sz="900" kern="1200" dirty="0">
                <a:latin typeface="Roboto" panose="02000000000000000000" pitchFamily="2" charset="0"/>
                <a:ea typeface="Roboto" panose="02000000000000000000" pitchFamily="2" charset="0"/>
                <a:cs typeface="Roboto" panose="02000000000000000000" pitchFamily="2" charset="0"/>
              </a:rPr>
              <a:t>Finalized results of Phase -1 credibility analyses and discussed decision-applications of results </a:t>
            </a:r>
            <a:r>
              <a:rPr lang="en-US" sz="900" i="1" kern="1200" dirty="0">
                <a:latin typeface="Roboto" panose="02000000000000000000" pitchFamily="2" charset="0"/>
                <a:ea typeface="Roboto" panose="02000000000000000000" pitchFamily="2" charset="0"/>
                <a:cs typeface="Roboto" panose="02000000000000000000" pitchFamily="2" charset="0"/>
              </a:rPr>
              <a:t>(Workshop-3) </a:t>
            </a:r>
          </a:p>
          <a:p>
            <a:pPr marL="128585" indent="-128585" defTabSz="685783">
              <a:spcBef>
                <a:spcPts val="300"/>
              </a:spcBef>
              <a:buClrTx/>
              <a:buFont typeface="Arial" panose="020B0604020202020204" pitchFamily="34" charset="0"/>
              <a:buChar char="•"/>
              <a:defRPr/>
            </a:pPr>
            <a:r>
              <a:rPr lang="en-US" sz="900" kern="1200" dirty="0">
                <a:latin typeface="Roboto" panose="02000000000000000000" pitchFamily="2" charset="0"/>
                <a:ea typeface="Roboto" panose="02000000000000000000" pitchFamily="2" charset="0"/>
                <a:cs typeface="Roboto" panose="02000000000000000000" pitchFamily="2" charset="0"/>
              </a:rPr>
              <a:t>Based on practitioner input, Identified storylines as a key topic for the next phase proposal</a:t>
            </a:r>
            <a:endParaRPr lang="ko-KR" altLang="en-US" sz="900" kern="1200" dirty="0">
              <a:solidFill>
                <a:prstClr val="black">
                  <a:lumMod val="75000"/>
                  <a:lumOff val="25000"/>
                </a:prstClr>
              </a:solidFill>
              <a:latin typeface="Roboto" panose="02000000000000000000" pitchFamily="2" charset="0"/>
              <a:ea typeface="맑은 고딕" panose="020B0503020000020004" pitchFamily="34" charset="-127"/>
              <a:cs typeface="Roboto" panose="02000000000000000000" pitchFamily="2" charset="0"/>
            </a:endParaRPr>
          </a:p>
        </p:txBody>
      </p:sp>
      <p:sp>
        <p:nvSpPr>
          <p:cNvPr id="53" name="TextBox 52">
            <a:extLst>
              <a:ext uri="{FF2B5EF4-FFF2-40B4-BE49-F238E27FC236}">
                <a16:creationId xmlns:a16="http://schemas.microsoft.com/office/drawing/2014/main" id="{C8342601-3B65-2257-1EEC-6464533E20C7}"/>
              </a:ext>
            </a:extLst>
          </p:cNvPr>
          <p:cNvSpPr txBox="1"/>
          <p:nvPr/>
        </p:nvSpPr>
        <p:spPr>
          <a:xfrm>
            <a:off x="2890140" y="998141"/>
            <a:ext cx="1319756" cy="276999"/>
          </a:xfrm>
          <a:prstGeom prst="rect">
            <a:avLst/>
          </a:prstGeom>
          <a:noFill/>
        </p:spPr>
        <p:txBody>
          <a:bodyPr wrap="square" rtlCol="0">
            <a:spAutoFit/>
          </a:bodyPr>
          <a:lstStyle/>
          <a:p>
            <a:pPr defTabSz="685783">
              <a:buClrTx/>
              <a:defRPr/>
            </a:pPr>
            <a:r>
              <a:rPr lang="en-US" altLang="ko-KR" sz="1200" b="1" kern="1200" dirty="0">
                <a:solidFill>
                  <a:srgbClr val="E97132"/>
                </a:solidFill>
                <a:latin typeface="Roboto" panose="02000000000000000000" pitchFamily="2" charset="0"/>
                <a:ea typeface="Roboto" panose="02000000000000000000" pitchFamily="2" charset="0"/>
                <a:cs typeface="Roboto" panose="02000000000000000000" pitchFamily="2" charset="0"/>
              </a:rPr>
              <a:t>2018 -  2019</a:t>
            </a:r>
            <a:endParaRPr lang="ko-KR" altLang="en-US" sz="1200" b="1" kern="1200" dirty="0">
              <a:solidFill>
                <a:srgbClr val="E97132"/>
              </a:solidFill>
              <a:latin typeface="Roboto" panose="02000000000000000000" pitchFamily="2" charset="0"/>
              <a:ea typeface="맑은 고딕" panose="020B0503020000020004" pitchFamily="34" charset="-127"/>
              <a:cs typeface="Roboto" panose="02000000000000000000" pitchFamily="2" charset="0"/>
            </a:endParaRPr>
          </a:p>
        </p:txBody>
      </p:sp>
      <p:cxnSp>
        <p:nvCxnSpPr>
          <p:cNvPr id="8" name="Straight Connector 46">
            <a:extLst>
              <a:ext uri="{FF2B5EF4-FFF2-40B4-BE49-F238E27FC236}">
                <a16:creationId xmlns:a16="http://schemas.microsoft.com/office/drawing/2014/main" id="{50D8B862-8CCB-6703-57DC-B454075EBBA0}"/>
              </a:ext>
            </a:extLst>
          </p:cNvPr>
          <p:cNvCxnSpPr/>
          <p:nvPr/>
        </p:nvCxnSpPr>
        <p:spPr>
          <a:xfrm flipH="1" flipV="1">
            <a:off x="5719329" y="954028"/>
            <a:ext cx="122" cy="1350000"/>
          </a:xfrm>
          <a:prstGeom prst="line">
            <a:avLst/>
          </a:prstGeom>
          <a:solidFill>
            <a:schemeClr val="accent5">
              <a:lumMod val="75000"/>
            </a:schemeClr>
          </a:solidFill>
          <a:ln w="25400">
            <a:solidFill>
              <a:schemeClr val="accent5"/>
            </a:solidFill>
            <a:tailEnd type="oval" w="lg" len="lg"/>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E479DEA-277A-1F31-AD93-C662DC5CCAD1}"/>
              </a:ext>
            </a:extLst>
          </p:cNvPr>
          <p:cNvSpPr txBox="1"/>
          <p:nvPr/>
        </p:nvSpPr>
        <p:spPr>
          <a:xfrm>
            <a:off x="5751027" y="1273837"/>
            <a:ext cx="1774579" cy="1100301"/>
          </a:xfrm>
          <a:prstGeom prst="rect">
            <a:avLst/>
          </a:prstGeom>
          <a:noFill/>
        </p:spPr>
        <p:txBody>
          <a:bodyPr wrap="square" rtlCol="0">
            <a:spAutoFit/>
          </a:bodyPr>
          <a:lstStyle/>
          <a:p>
            <a:pPr marL="128585" indent="-128585" defTabSz="685783">
              <a:spcBef>
                <a:spcPts val="300"/>
              </a:spcBef>
              <a:buClrTx/>
              <a:buFont typeface="Arial" panose="020B0604020202020204" pitchFamily="34" charset="0"/>
              <a:buChar char="•"/>
              <a:defRPr/>
            </a:pPr>
            <a:r>
              <a:rPr lang="en-US" sz="900" kern="1200" dirty="0">
                <a:latin typeface="Roboto" panose="02000000000000000000" pitchFamily="2" charset="0"/>
                <a:ea typeface="Roboto" panose="02000000000000000000" pitchFamily="2" charset="0"/>
                <a:cs typeface="Roboto" panose="02000000000000000000" pitchFamily="2" charset="0"/>
              </a:rPr>
              <a:t>Finalized Phase-2 storyline results and discussed decision-applications </a:t>
            </a:r>
            <a:r>
              <a:rPr lang="en-US" sz="900" i="1" kern="1200" dirty="0">
                <a:latin typeface="Roboto" panose="02000000000000000000" pitchFamily="2" charset="0"/>
                <a:ea typeface="Roboto" panose="02000000000000000000" pitchFamily="2" charset="0"/>
                <a:cs typeface="Roboto" panose="02000000000000000000" pitchFamily="2" charset="0"/>
              </a:rPr>
              <a:t>(Special spotlight Seminar) </a:t>
            </a:r>
          </a:p>
          <a:p>
            <a:pPr marL="128585" indent="-128585" defTabSz="685783">
              <a:spcBef>
                <a:spcPts val="300"/>
              </a:spcBef>
              <a:buClrTx/>
              <a:buFont typeface="Arial" panose="020B0604020202020204" pitchFamily="34" charset="0"/>
              <a:buChar char="•"/>
              <a:defRPr/>
            </a:pPr>
            <a:r>
              <a:rPr lang="en-US" sz="900" kern="1200" dirty="0">
                <a:latin typeface="Roboto" panose="02000000000000000000" pitchFamily="2" charset="0"/>
                <a:ea typeface="Roboto" panose="02000000000000000000" pitchFamily="2" charset="0"/>
                <a:cs typeface="Roboto" panose="02000000000000000000" pitchFamily="2" charset="0"/>
              </a:rPr>
              <a:t>Identified new storyline topics for next phase proposal</a:t>
            </a:r>
            <a:endParaRPr lang="ko-KR" altLang="en-US" sz="900" kern="1200" dirty="0">
              <a:solidFill>
                <a:prstClr val="black">
                  <a:lumMod val="75000"/>
                  <a:lumOff val="25000"/>
                </a:prstClr>
              </a:solidFill>
              <a:latin typeface="Roboto" panose="02000000000000000000" pitchFamily="2" charset="0"/>
              <a:ea typeface="맑은 고딕" panose="020B0503020000020004" pitchFamily="34" charset="-127"/>
              <a:cs typeface="Roboto" panose="02000000000000000000" pitchFamily="2" charset="0"/>
            </a:endParaRPr>
          </a:p>
        </p:txBody>
      </p:sp>
      <p:sp>
        <p:nvSpPr>
          <p:cNvPr id="51" name="TextBox 50">
            <a:extLst>
              <a:ext uri="{FF2B5EF4-FFF2-40B4-BE49-F238E27FC236}">
                <a16:creationId xmlns:a16="http://schemas.microsoft.com/office/drawing/2014/main" id="{34654866-225A-0D83-4B86-3A92EA96D2CE}"/>
              </a:ext>
            </a:extLst>
          </p:cNvPr>
          <p:cNvSpPr txBox="1"/>
          <p:nvPr/>
        </p:nvSpPr>
        <p:spPr>
          <a:xfrm>
            <a:off x="5744579" y="989962"/>
            <a:ext cx="1856475" cy="276999"/>
          </a:xfrm>
          <a:prstGeom prst="rect">
            <a:avLst/>
          </a:prstGeom>
          <a:noFill/>
        </p:spPr>
        <p:txBody>
          <a:bodyPr wrap="square" rtlCol="0">
            <a:spAutoFit/>
          </a:bodyPr>
          <a:lstStyle/>
          <a:p>
            <a:pPr defTabSz="685783">
              <a:buClrTx/>
              <a:defRPr/>
            </a:pPr>
            <a:r>
              <a:rPr lang="en-US" altLang="ko-KR" sz="1200" b="1" kern="1200" dirty="0">
                <a:solidFill>
                  <a:srgbClr val="A02B93"/>
                </a:solidFill>
                <a:latin typeface="Roboto" panose="02000000000000000000" pitchFamily="2" charset="0"/>
                <a:ea typeface="Roboto" panose="02000000000000000000" pitchFamily="2" charset="0"/>
                <a:cs typeface="Roboto" panose="02000000000000000000" pitchFamily="2" charset="0"/>
              </a:rPr>
              <a:t>2021 - 2023</a:t>
            </a:r>
            <a:endParaRPr lang="ko-KR" altLang="en-US" sz="1200" b="1" kern="1200" dirty="0">
              <a:solidFill>
                <a:srgbClr val="A02B93"/>
              </a:solidFill>
              <a:latin typeface="Roboto" panose="02000000000000000000" pitchFamily="2" charset="0"/>
              <a:ea typeface="맑은 고딕" panose="020B0503020000020004" pitchFamily="34" charset="-127"/>
              <a:cs typeface="Roboto" panose="02000000000000000000" pitchFamily="2" charset="0"/>
            </a:endParaRPr>
          </a:p>
        </p:txBody>
      </p:sp>
      <p:cxnSp>
        <p:nvCxnSpPr>
          <p:cNvPr id="10" name="Straight Connector 52">
            <a:extLst>
              <a:ext uri="{FF2B5EF4-FFF2-40B4-BE49-F238E27FC236}">
                <a16:creationId xmlns:a16="http://schemas.microsoft.com/office/drawing/2014/main" id="{323CDE6E-B115-9640-BAE4-6C0013844C21}"/>
              </a:ext>
            </a:extLst>
          </p:cNvPr>
          <p:cNvCxnSpPr>
            <a:cxnSpLocks/>
          </p:cNvCxnSpPr>
          <p:nvPr/>
        </p:nvCxnSpPr>
        <p:spPr>
          <a:xfrm flipV="1">
            <a:off x="1459187" y="2568656"/>
            <a:ext cx="0" cy="1567898"/>
          </a:xfrm>
          <a:prstGeom prst="line">
            <a:avLst/>
          </a:prstGeom>
          <a:ln w="25400">
            <a:solidFill>
              <a:schemeClr val="accent1"/>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EDC79ED-18F1-8A1B-0A16-BB1A3414FC4E}"/>
              </a:ext>
            </a:extLst>
          </p:cNvPr>
          <p:cNvSpPr txBox="1"/>
          <p:nvPr/>
        </p:nvSpPr>
        <p:spPr>
          <a:xfrm>
            <a:off x="1517950" y="2950461"/>
            <a:ext cx="1934477" cy="1238801"/>
          </a:xfrm>
          <a:prstGeom prst="rect">
            <a:avLst/>
          </a:prstGeom>
          <a:noFill/>
        </p:spPr>
        <p:txBody>
          <a:bodyPr wrap="square" rtlCol="0">
            <a:spAutoFit/>
          </a:bodyPr>
          <a:lstStyle/>
          <a:p>
            <a:pPr marL="128585" indent="-128585" defTabSz="685783">
              <a:spcBef>
                <a:spcPts val="300"/>
              </a:spcBef>
              <a:buClrTx/>
              <a:buFont typeface="Arial" panose="020B0604020202020204" pitchFamily="34" charset="0"/>
              <a:buChar char="•"/>
              <a:defRPr/>
            </a:pPr>
            <a:r>
              <a:rPr lang="en-US" sz="900" kern="1200" dirty="0">
                <a:solidFill>
                  <a:prstClr val="black"/>
                </a:solidFill>
                <a:latin typeface="Roboto" panose="02000000000000000000" pitchFamily="2" charset="0"/>
                <a:ea typeface="Roboto" panose="02000000000000000000" pitchFamily="2" charset="0"/>
                <a:cs typeface="Roboto" panose="02000000000000000000" pitchFamily="2" charset="0"/>
              </a:rPr>
              <a:t>Identified hydroclimatic phenomenon &amp; decision-relevant climate metrics </a:t>
            </a:r>
            <a:r>
              <a:rPr lang="en-US" sz="900" i="1" kern="1200" dirty="0">
                <a:solidFill>
                  <a:prstClr val="black"/>
                </a:solidFill>
                <a:latin typeface="Roboto" panose="02000000000000000000" pitchFamily="2" charset="0"/>
                <a:ea typeface="Roboto" panose="02000000000000000000" pitchFamily="2" charset="0"/>
                <a:cs typeface="Roboto" panose="02000000000000000000" pitchFamily="2" charset="0"/>
              </a:rPr>
              <a:t>through quarterly Focus Group Discussions </a:t>
            </a:r>
            <a:r>
              <a:rPr lang="en-US" sz="900" kern="1200" dirty="0">
                <a:solidFill>
                  <a:prstClr val="black"/>
                </a:solidFill>
                <a:latin typeface="Roboto" panose="02000000000000000000" pitchFamily="2" charset="0"/>
                <a:ea typeface="Roboto" panose="02000000000000000000" pitchFamily="2" charset="0"/>
                <a:cs typeface="Roboto" panose="02000000000000000000" pitchFamily="2" charset="0"/>
              </a:rPr>
              <a:t>(FGDs) </a:t>
            </a:r>
          </a:p>
          <a:p>
            <a:pPr marL="128585" indent="-128585" defTabSz="685783">
              <a:spcBef>
                <a:spcPts val="300"/>
              </a:spcBef>
              <a:buClrTx/>
              <a:buFont typeface="Arial" panose="020B0604020202020204" pitchFamily="34" charset="0"/>
              <a:buChar char="•"/>
              <a:defRPr/>
            </a:pPr>
            <a:r>
              <a:rPr lang="en-US" sz="900" kern="1200" dirty="0">
                <a:solidFill>
                  <a:prstClr val="black"/>
                </a:solidFill>
                <a:latin typeface="Roboto" panose="02000000000000000000" pitchFamily="2" charset="0"/>
                <a:ea typeface="Roboto" panose="02000000000000000000" pitchFamily="2" charset="0"/>
                <a:cs typeface="Roboto" panose="02000000000000000000" pitchFamily="2" charset="0"/>
              </a:rPr>
              <a:t>Iterated on preliminary credibility evaluations and refined approach </a:t>
            </a:r>
            <a:r>
              <a:rPr lang="en-US" sz="900" i="1" kern="1200" dirty="0">
                <a:solidFill>
                  <a:prstClr val="black"/>
                </a:solidFill>
                <a:latin typeface="Roboto" panose="02000000000000000000" pitchFamily="2" charset="0"/>
                <a:ea typeface="Roboto" panose="02000000000000000000" pitchFamily="2" charset="0"/>
                <a:cs typeface="Roboto" panose="02000000000000000000" pitchFamily="2" charset="0"/>
              </a:rPr>
              <a:t>(Workshop-2)</a:t>
            </a:r>
          </a:p>
        </p:txBody>
      </p:sp>
      <p:cxnSp>
        <p:nvCxnSpPr>
          <p:cNvPr id="12" name="Straight Connector 56">
            <a:extLst>
              <a:ext uri="{FF2B5EF4-FFF2-40B4-BE49-F238E27FC236}">
                <a16:creationId xmlns:a16="http://schemas.microsoft.com/office/drawing/2014/main" id="{933351E9-D065-5434-439A-C11E63AFC98A}"/>
              </a:ext>
            </a:extLst>
          </p:cNvPr>
          <p:cNvCxnSpPr>
            <a:cxnSpLocks/>
          </p:cNvCxnSpPr>
          <p:nvPr/>
        </p:nvCxnSpPr>
        <p:spPr>
          <a:xfrm flipV="1">
            <a:off x="4299165" y="2568656"/>
            <a:ext cx="0" cy="1533445"/>
          </a:xfrm>
          <a:prstGeom prst="line">
            <a:avLst/>
          </a:prstGeom>
          <a:ln w="25400">
            <a:solidFill>
              <a:schemeClr val="accent3"/>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70A35CCD-4422-03E5-A311-2D38E9CDBE8E}"/>
              </a:ext>
            </a:extLst>
          </p:cNvPr>
          <p:cNvSpPr txBox="1"/>
          <p:nvPr/>
        </p:nvSpPr>
        <p:spPr>
          <a:xfrm>
            <a:off x="4337510" y="2996136"/>
            <a:ext cx="1935357" cy="1138773"/>
          </a:xfrm>
          <a:prstGeom prst="rect">
            <a:avLst/>
          </a:prstGeom>
          <a:noFill/>
        </p:spPr>
        <p:txBody>
          <a:bodyPr wrap="square" rtlCol="0">
            <a:spAutoFit/>
          </a:bodyPr>
          <a:lstStyle/>
          <a:p>
            <a:pPr marL="128585" indent="-128585" defTabSz="685783" fontAlgn="base">
              <a:spcBef>
                <a:spcPts val="300"/>
              </a:spcBef>
              <a:buClrTx/>
              <a:buFont typeface="Arial" panose="020B0604020202020204" pitchFamily="34" charset="0"/>
              <a:buChar char="•"/>
              <a:defRPr/>
            </a:pPr>
            <a:r>
              <a:rPr lang="en-US" sz="900" kern="1200" dirty="0">
                <a:latin typeface="Roboto" panose="02000000000000000000" pitchFamily="2" charset="0"/>
                <a:ea typeface="Roboto" panose="02000000000000000000" pitchFamily="2" charset="0"/>
                <a:cs typeface="Roboto" panose="02000000000000000000" pitchFamily="2" charset="0"/>
              </a:rPr>
              <a:t>Additional practitioner recruitment for storyline topics</a:t>
            </a:r>
          </a:p>
          <a:p>
            <a:pPr marL="128585" indent="-128585" defTabSz="685783" fontAlgn="base">
              <a:spcBef>
                <a:spcPts val="300"/>
              </a:spcBef>
              <a:buClrTx/>
              <a:buFont typeface="Arial" panose="020B0604020202020204" pitchFamily="34" charset="0"/>
              <a:buChar char="•"/>
              <a:defRPr/>
            </a:pPr>
            <a:r>
              <a:rPr lang="en-US" sz="900" kern="1200" dirty="0">
                <a:latin typeface="Roboto" panose="02000000000000000000" pitchFamily="2" charset="0"/>
                <a:ea typeface="Roboto" panose="02000000000000000000" pitchFamily="2" charset="0"/>
                <a:cs typeface="Roboto" panose="02000000000000000000" pitchFamily="2" charset="0"/>
              </a:rPr>
              <a:t>Co-produced research plans for each storyline </a:t>
            </a:r>
            <a:r>
              <a:rPr lang="en-US" sz="900" i="1" kern="1200" dirty="0">
                <a:latin typeface="Roboto" panose="02000000000000000000" pitchFamily="2" charset="0"/>
                <a:ea typeface="Roboto" panose="02000000000000000000" pitchFamily="2" charset="0"/>
                <a:cs typeface="Roboto" panose="02000000000000000000" pitchFamily="2" charset="0"/>
              </a:rPr>
              <a:t>(Workshop-4)</a:t>
            </a:r>
          </a:p>
          <a:p>
            <a:pPr marL="128585" indent="-128585" defTabSz="685783" fontAlgn="base">
              <a:spcBef>
                <a:spcPts val="300"/>
              </a:spcBef>
              <a:buClrTx/>
              <a:buFont typeface="Arial" panose="020B0604020202020204" pitchFamily="34" charset="0"/>
              <a:buChar char="•"/>
              <a:defRPr/>
            </a:pPr>
            <a:r>
              <a:rPr lang="en-US" sz="900" kern="1200" dirty="0">
                <a:latin typeface="Roboto" panose="02000000000000000000" pitchFamily="2" charset="0"/>
                <a:ea typeface="Roboto" panose="02000000000000000000" pitchFamily="2" charset="0"/>
                <a:cs typeface="Roboto" panose="02000000000000000000" pitchFamily="2" charset="0"/>
              </a:rPr>
              <a:t>Iterated on storyline research through </a:t>
            </a:r>
            <a:r>
              <a:rPr lang="en-US" sz="900" i="1" kern="1200" dirty="0">
                <a:latin typeface="Roboto" panose="02000000000000000000" pitchFamily="2" charset="0"/>
                <a:ea typeface="Roboto" panose="02000000000000000000" pitchFamily="2" charset="0"/>
                <a:cs typeface="Roboto" panose="02000000000000000000" pitchFamily="2" charset="0"/>
              </a:rPr>
              <a:t>quarterly FGDs and follow-up surveys</a:t>
            </a:r>
          </a:p>
        </p:txBody>
      </p:sp>
      <p:sp>
        <p:nvSpPr>
          <p:cNvPr id="49" name="TextBox 48">
            <a:extLst>
              <a:ext uri="{FF2B5EF4-FFF2-40B4-BE49-F238E27FC236}">
                <a16:creationId xmlns:a16="http://schemas.microsoft.com/office/drawing/2014/main" id="{C7FF5CF8-51F7-4FC2-E8B5-2905CAF75560}"/>
              </a:ext>
            </a:extLst>
          </p:cNvPr>
          <p:cNvSpPr txBox="1"/>
          <p:nvPr/>
        </p:nvSpPr>
        <p:spPr>
          <a:xfrm>
            <a:off x="4303317" y="2742220"/>
            <a:ext cx="1774579" cy="276999"/>
          </a:xfrm>
          <a:prstGeom prst="rect">
            <a:avLst/>
          </a:prstGeom>
          <a:noFill/>
        </p:spPr>
        <p:txBody>
          <a:bodyPr wrap="square" rtlCol="0">
            <a:spAutoFit/>
          </a:bodyPr>
          <a:lstStyle/>
          <a:p>
            <a:pPr defTabSz="685783">
              <a:buClrTx/>
              <a:defRPr/>
            </a:pPr>
            <a:r>
              <a:rPr lang="en-US" altLang="ko-KR" sz="1200" b="1" kern="1200" dirty="0">
                <a:solidFill>
                  <a:srgbClr val="196B24"/>
                </a:solidFill>
                <a:latin typeface="Roboto" panose="02000000000000000000" pitchFamily="2" charset="0"/>
                <a:ea typeface="Roboto" panose="02000000000000000000" pitchFamily="2" charset="0"/>
                <a:cs typeface="Roboto" panose="02000000000000000000" pitchFamily="2" charset="0"/>
              </a:rPr>
              <a:t>2019 - 2021</a:t>
            </a:r>
            <a:endParaRPr lang="ko-KR" altLang="en-US" sz="1200" b="1" kern="1200" dirty="0">
              <a:solidFill>
                <a:srgbClr val="196B24"/>
              </a:solidFill>
              <a:latin typeface="Roboto" panose="02000000000000000000" pitchFamily="2" charset="0"/>
              <a:ea typeface="맑은 고딕" panose="020B0503020000020004" pitchFamily="34" charset="-127"/>
              <a:cs typeface="Roboto" panose="02000000000000000000" pitchFamily="2" charset="0"/>
            </a:endParaRPr>
          </a:p>
        </p:txBody>
      </p:sp>
      <p:grpSp>
        <p:nvGrpSpPr>
          <p:cNvPr id="14" name="그룹 1">
            <a:extLst>
              <a:ext uri="{FF2B5EF4-FFF2-40B4-BE49-F238E27FC236}">
                <a16:creationId xmlns:a16="http://schemas.microsoft.com/office/drawing/2014/main" id="{7E8ABC3F-00B9-C29E-AD12-DA2EDDB83914}"/>
              </a:ext>
            </a:extLst>
          </p:cNvPr>
          <p:cNvGrpSpPr/>
          <p:nvPr/>
        </p:nvGrpSpPr>
        <p:grpSpPr>
          <a:xfrm>
            <a:off x="139704" y="2226125"/>
            <a:ext cx="8456785" cy="412782"/>
            <a:chOff x="1516217" y="3646062"/>
            <a:chExt cx="11275712" cy="550376"/>
          </a:xfrm>
        </p:grpSpPr>
        <p:sp>
          <p:nvSpPr>
            <p:cNvPr id="17" name="Oval 5">
              <a:extLst>
                <a:ext uri="{FF2B5EF4-FFF2-40B4-BE49-F238E27FC236}">
                  <a16:creationId xmlns:a16="http://schemas.microsoft.com/office/drawing/2014/main" id="{FCA9C554-5CF7-F9FC-D176-4D00296B210E}"/>
                </a:ext>
              </a:extLst>
            </p:cNvPr>
            <p:cNvSpPr/>
            <p:nvPr/>
          </p:nvSpPr>
          <p:spPr>
            <a:xfrm>
              <a:off x="1956598"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18" name="Oval 6">
              <a:extLst>
                <a:ext uri="{FF2B5EF4-FFF2-40B4-BE49-F238E27FC236}">
                  <a16:creationId xmlns:a16="http://schemas.microsoft.com/office/drawing/2014/main" id="{F6C512D2-DB16-51F6-3FAD-8C0CF5B65F9E}"/>
                </a:ext>
              </a:extLst>
            </p:cNvPr>
            <p:cNvSpPr/>
            <p:nvPr/>
          </p:nvSpPr>
          <p:spPr>
            <a:xfrm>
              <a:off x="2532560"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19" name="Oval 7">
              <a:extLst>
                <a:ext uri="{FF2B5EF4-FFF2-40B4-BE49-F238E27FC236}">
                  <a16:creationId xmlns:a16="http://schemas.microsoft.com/office/drawing/2014/main" id="{A573BA45-6772-5918-5755-B91D8BDAF192}"/>
                </a:ext>
              </a:extLst>
            </p:cNvPr>
            <p:cNvSpPr/>
            <p:nvPr/>
          </p:nvSpPr>
          <p:spPr>
            <a:xfrm>
              <a:off x="2820541"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20" name="Oval 8">
              <a:extLst>
                <a:ext uri="{FF2B5EF4-FFF2-40B4-BE49-F238E27FC236}">
                  <a16:creationId xmlns:a16="http://schemas.microsoft.com/office/drawing/2014/main" id="{FCB1E904-DE24-0248-0F28-DF0BA2CAEB99}"/>
                </a:ext>
              </a:extLst>
            </p:cNvPr>
            <p:cNvSpPr/>
            <p:nvPr/>
          </p:nvSpPr>
          <p:spPr>
            <a:xfrm>
              <a:off x="3108522"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21" name="Oval 9">
              <a:extLst>
                <a:ext uri="{FF2B5EF4-FFF2-40B4-BE49-F238E27FC236}">
                  <a16:creationId xmlns:a16="http://schemas.microsoft.com/office/drawing/2014/main" id="{2EBFE481-0C00-095A-A954-B3EEBCD31CE7}"/>
                </a:ext>
              </a:extLst>
            </p:cNvPr>
            <p:cNvSpPr/>
            <p:nvPr/>
          </p:nvSpPr>
          <p:spPr>
            <a:xfrm>
              <a:off x="3836884"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22" name="Oval 10">
              <a:extLst>
                <a:ext uri="{FF2B5EF4-FFF2-40B4-BE49-F238E27FC236}">
                  <a16:creationId xmlns:a16="http://schemas.microsoft.com/office/drawing/2014/main" id="{5A40ED85-2E8C-4F00-D8C0-6EE90C508B1E}"/>
                </a:ext>
              </a:extLst>
            </p:cNvPr>
            <p:cNvSpPr/>
            <p:nvPr/>
          </p:nvSpPr>
          <p:spPr>
            <a:xfrm>
              <a:off x="4412846"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23" name="Oval 11">
              <a:extLst>
                <a:ext uri="{FF2B5EF4-FFF2-40B4-BE49-F238E27FC236}">
                  <a16:creationId xmlns:a16="http://schemas.microsoft.com/office/drawing/2014/main" id="{88F2F188-1A15-6D12-DB32-1CDBEAB4DFC4}"/>
                </a:ext>
              </a:extLst>
            </p:cNvPr>
            <p:cNvSpPr/>
            <p:nvPr/>
          </p:nvSpPr>
          <p:spPr>
            <a:xfrm>
              <a:off x="4700827"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24" name="Oval 12">
              <a:extLst>
                <a:ext uri="{FF2B5EF4-FFF2-40B4-BE49-F238E27FC236}">
                  <a16:creationId xmlns:a16="http://schemas.microsoft.com/office/drawing/2014/main" id="{8CB540DE-A23B-6721-55E9-F1C72BAEE834}"/>
                </a:ext>
              </a:extLst>
            </p:cNvPr>
            <p:cNvSpPr/>
            <p:nvPr/>
          </p:nvSpPr>
          <p:spPr>
            <a:xfrm>
              <a:off x="5416150" y="3809181"/>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25" name="Oval 13">
              <a:extLst>
                <a:ext uri="{FF2B5EF4-FFF2-40B4-BE49-F238E27FC236}">
                  <a16:creationId xmlns:a16="http://schemas.microsoft.com/office/drawing/2014/main" id="{DC52B239-CD6A-20A5-D916-C02A78069C98}"/>
                </a:ext>
              </a:extLst>
            </p:cNvPr>
            <p:cNvSpPr/>
            <p:nvPr/>
          </p:nvSpPr>
          <p:spPr>
            <a:xfrm>
              <a:off x="5717170"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26" name="Oval 14">
              <a:extLst>
                <a:ext uri="{FF2B5EF4-FFF2-40B4-BE49-F238E27FC236}">
                  <a16:creationId xmlns:a16="http://schemas.microsoft.com/office/drawing/2014/main" id="{CEDC9568-DA29-F0F3-C023-674606ACC2D2}"/>
                </a:ext>
              </a:extLst>
            </p:cNvPr>
            <p:cNvSpPr/>
            <p:nvPr/>
          </p:nvSpPr>
          <p:spPr>
            <a:xfrm>
              <a:off x="6293132"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27" name="Oval 15">
              <a:extLst>
                <a:ext uri="{FF2B5EF4-FFF2-40B4-BE49-F238E27FC236}">
                  <a16:creationId xmlns:a16="http://schemas.microsoft.com/office/drawing/2014/main" id="{C6B465E0-A5D3-975F-034D-99CB8359F642}"/>
                </a:ext>
              </a:extLst>
            </p:cNvPr>
            <p:cNvSpPr/>
            <p:nvPr/>
          </p:nvSpPr>
          <p:spPr>
            <a:xfrm>
              <a:off x="6581113"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28" name="Oval 16">
              <a:extLst>
                <a:ext uri="{FF2B5EF4-FFF2-40B4-BE49-F238E27FC236}">
                  <a16:creationId xmlns:a16="http://schemas.microsoft.com/office/drawing/2014/main" id="{A709CD72-7B2B-7FFD-0792-3B7EBE4DBE86}"/>
                </a:ext>
              </a:extLst>
            </p:cNvPr>
            <p:cNvSpPr/>
            <p:nvPr/>
          </p:nvSpPr>
          <p:spPr>
            <a:xfrm>
              <a:off x="7314499" y="3817157"/>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29" name="Oval 17">
              <a:extLst>
                <a:ext uri="{FF2B5EF4-FFF2-40B4-BE49-F238E27FC236}">
                  <a16:creationId xmlns:a16="http://schemas.microsoft.com/office/drawing/2014/main" id="{E147FD87-0BEE-023E-544F-6D43E9175A26}"/>
                </a:ext>
              </a:extLst>
            </p:cNvPr>
            <p:cNvSpPr/>
            <p:nvPr/>
          </p:nvSpPr>
          <p:spPr>
            <a:xfrm>
              <a:off x="7597456"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30" name="Oval 18">
              <a:extLst>
                <a:ext uri="{FF2B5EF4-FFF2-40B4-BE49-F238E27FC236}">
                  <a16:creationId xmlns:a16="http://schemas.microsoft.com/office/drawing/2014/main" id="{8822860F-1BFF-A1EE-1270-19F12FB230A8}"/>
                </a:ext>
              </a:extLst>
            </p:cNvPr>
            <p:cNvSpPr/>
            <p:nvPr/>
          </p:nvSpPr>
          <p:spPr>
            <a:xfrm>
              <a:off x="8173418"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31" name="Oval 19">
              <a:extLst>
                <a:ext uri="{FF2B5EF4-FFF2-40B4-BE49-F238E27FC236}">
                  <a16:creationId xmlns:a16="http://schemas.microsoft.com/office/drawing/2014/main" id="{8632202C-2FE6-2151-9AB0-FD188C6E71FD}"/>
                </a:ext>
              </a:extLst>
            </p:cNvPr>
            <p:cNvSpPr/>
            <p:nvPr/>
          </p:nvSpPr>
          <p:spPr>
            <a:xfrm>
              <a:off x="8461399"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32" name="Oval 20">
              <a:extLst>
                <a:ext uri="{FF2B5EF4-FFF2-40B4-BE49-F238E27FC236}">
                  <a16:creationId xmlns:a16="http://schemas.microsoft.com/office/drawing/2014/main" id="{2F4A20C7-D2DE-D3A0-B1A1-AA425545A504}"/>
                </a:ext>
              </a:extLst>
            </p:cNvPr>
            <p:cNvSpPr/>
            <p:nvPr/>
          </p:nvSpPr>
          <p:spPr>
            <a:xfrm>
              <a:off x="9206546" y="3801377"/>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33" name="Oval 21">
              <a:extLst>
                <a:ext uri="{FF2B5EF4-FFF2-40B4-BE49-F238E27FC236}">
                  <a16:creationId xmlns:a16="http://schemas.microsoft.com/office/drawing/2014/main" id="{350C95FD-4CEF-5280-5DDD-EF69558CEF3B}"/>
                </a:ext>
              </a:extLst>
            </p:cNvPr>
            <p:cNvSpPr/>
            <p:nvPr/>
          </p:nvSpPr>
          <p:spPr>
            <a:xfrm>
              <a:off x="9477742"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grpSp>
          <p:nvGrpSpPr>
            <p:cNvPr id="34" name="Group 27">
              <a:extLst>
                <a:ext uri="{FF2B5EF4-FFF2-40B4-BE49-F238E27FC236}">
                  <a16:creationId xmlns:a16="http://schemas.microsoft.com/office/drawing/2014/main" id="{BB2D79DB-1588-DEC1-946F-C714FB9519A7}"/>
                </a:ext>
              </a:extLst>
            </p:cNvPr>
            <p:cNvGrpSpPr/>
            <p:nvPr/>
          </p:nvGrpSpPr>
          <p:grpSpPr>
            <a:xfrm>
              <a:off x="12100443" y="3646062"/>
              <a:ext cx="691486" cy="550376"/>
              <a:chOff x="8006524" y="4469326"/>
              <a:chExt cx="691486" cy="550376"/>
            </a:xfrm>
            <a:solidFill>
              <a:schemeClr val="bg1">
                <a:lumMod val="75000"/>
              </a:schemeClr>
            </a:solidFill>
          </p:grpSpPr>
          <p:sp>
            <p:nvSpPr>
              <p:cNvPr id="46" name="Rounded Rectangle 25">
                <a:extLst>
                  <a:ext uri="{FF2B5EF4-FFF2-40B4-BE49-F238E27FC236}">
                    <a16:creationId xmlns:a16="http://schemas.microsoft.com/office/drawing/2014/main" id="{DD70E819-6E96-B373-A805-CD2B03A54270}"/>
                  </a:ext>
                </a:extLst>
              </p:cNvPr>
              <p:cNvSpPr/>
              <p:nvPr/>
            </p:nvSpPr>
            <p:spPr>
              <a:xfrm rot="2624939">
                <a:off x="8006524" y="4469326"/>
                <a:ext cx="682842" cy="180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47" name="Rounded Rectangle 26">
                <a:extLst>
                  <a:ext uri="{FF2B5EF4-FFF2-40B4-BE49-F238E27FC236}">
                    <a16:creationId xmlns:a16="http://schemas.microsoft.com/office/drawing/2014/main" id="{C7C00D7F-457D-AF19-F230-FC8ED3185065}"/>
                  </a:ext>
                </a:extLst>
              </p:cNvPr>
              <p:cNvSpPr/>
              <p:nvPr/>
            </p:nvSpPr>
            <p:spPr>
              <a:xfrm rot="18900000">
                <a:off x="8015168" y="4839702"/>
                <a:ext cx="682842" cy="180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grpSp>
        <p:sp>
          <p:nvSpPr>
            <p:cNvPr id="35" name="Oval 29">
              <a:extLst>
                <a:ext uri="{FF2B5EF4-FFF2-40B4-BE49-F238E27FC236}">
                  <a16:creationId xmlns:a16="http://schemas.microsoft.com/office/drawing/2014/main" id="{442BC769-1A77-621E-D891-29378704B2DF}"/>
                </a:ext>
              </a:extLst>
            </p:cNvPr>
            <p:cNvSpPr/>
            <p:nvPr/>
          </p:nvSpPr>
          <p:spPr>
            <a:xfrm>
              <a:off x="1516217" y="3734345"/>
              <a:ext cx="368424" cy="3684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36" name="Oval 30">
              <a:extLst>
                <a:ext uri="{FF2B5EF4-FFF2-40B4-BE49-F238E27FC236}">
                  <a16:creationId xmlns:a16="http://schemas.microsoft.com/office/drawing/2014/main" id="{3B5EBCB8-73F5-9198-E501-3D2D45924C31}"/>
                </a:ext>
              </a:extLst>
            </p:cNvPr>
            <p:cNvSpPr/>
            <p:nvPr/>
          </p:nvSpPr>
          <p:spPr>
            <a:xfrm>
              <a:off x="3106240" y="3734345"/>
              <a:ext cx="368424" cy="3684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srgbClr val="0F9ED5">
                    <a:lumMod val="75000"/>
                  </a:srgbClr>
                </a:solidFill>
                <a:latin typeface="Roboto" panose="02000000000000000000" pitchFamily="2" charset="0"/>
                <a:ea typeface="맑은 고딕" panose="020B0503020000020004" pitchFamily="34" charset="-127"/>
                <a:cs typeface="Roboto" panose="02000000000000000000" pitchFamily="2" charset="0"/>
              </a:endParaRPr>
            </a:p>
          </p:txBody>
        </p:sp>
        <p:sp>
          <p:nvSpPr>
            <p:cNvPr id="37" name="Oval 31">
              <a:extLst>
                <a:ext uri="{FF2B5EF4-FFF2-40B4-BE49-F238E27FC236}">
                  <a16:creationId xmlns:a16="http://schemas.microsoft.com/office/drawing/2014/main" id="{A2FE1306-5854-FC0A-0E3A-CB3AE4CD041B}"/>
                </a:ext>
              </a:extLst>
            </p:cNvPr>
            <p:cNvSpPr/>
            <p:nvPr/>
          </p:nvSpPr>
          <p:spPr>
            <a:xfrm>
              <a:off x="4999694" y="3734345"/>
              <a:ext cx="368424" cy="3684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38" name="Oval 32">
              <a:extLst>
                <a:ext uri="{FF2B5EF4-FFF2-40B4-BE49-F238E27FC236}">
                  <a16:creationId xmlns:a16="http://schemas.microsoft.com/office/drawing/2014/main" id="{B5461D5F-E84F-B4A9-247E-29C053B07085}"/>
                </a:ext>
              </a:extLst>
            </p:cNvPr>
            <p:cNvSpPr/>
            <p:nvPr/>
          </p:nvSpPr>
          <p:spPr>
            <a:xfrm>
              <a:off x="6879981" y="3734345"/>
              <a:ext cx="368424" cy="3684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39" name="Oval 33">
              <a:extLst>
                <a:ext uri="{FF2B5EF4-FFF2-40B4-BE49-F238E27FC236}">
                  <a16:creationId xmlns:a16="http://schemas.microsoft.com/office/drawing/2014/main" id="{9CB16034-EAA0-FE57-4B94-2EBF0A909866}"/>
                </a:ext>
              </a:extLst>
            </p:cNvPr>
            <p:cNvSpPr/>
            <p:nvPr/>
          </p:nvSpPr>
          <p:spPr>
            <a:xfrm>
              <a:off x="8774122" y="3734345"/>
              <a:ext cx="368424" cy="36842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srgbClr val="A02B93"/>
                </a:solidFill>
                <a:latin typeface="Roboto" panose="02000000000000000000" pitchFamily="2" charset="0"/>
                <a:ea typeface="맑은 고딕" panose="020B0503020000020004" pitchFamily="34" charset="-127"/>
                <a:cs typeface="Roboto" panose="02000000000000000000" pitchFamily="2" charset="0"/>
              </a:endParaRPr>
            </a:p>
          </p:txBody>
        </p:sp>
        <p:sp>
          <p:nvSpPr>
            <p:cNvPr id="40" name="Oval 76">
              <a:extLst>
                <a:ext uri="{FF2B5EF4-FFF2-40B4-BE49-F238E27FC236}">
                  <a16:creationId xmlns:a16="http://schemas.microsoft.com/office/drawing/2014/main" id="{80AFFDC0-FC5B-3CC8-90BB-E2B0A95FA49D}"/>
                </a:ext>
              </a:extLst>
            </p:cNvPr>
            <p:cNvSpPr/>
            <p:nvPr/>
          </p:nvSpPr>
          <p:spPr>
            <a:xfrm>
              <a:off x="10792838" y="3796690"/>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41" name="Oval 5">
              <a:extLst>
                <a:ext uri="{FF2B5EF4-FFF2-40B4-BE49-F238E27FC236}">
                  <a16:creationId xmlns:a16="http://schemas.microsoft.com/office/drawing/2014/main" id="{D0C9F094-C375-3193-36E3-A4309A057D54}"/>
                </a:ext>
              </a:extLst>
            </p:cNvPr>
            <p:cNvSpPr/>
            <p:nvPr/>
          </p:nvSpPr>
          <p:spPr>
            <a:xfrm>
              <a:off x="2244579"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42" name="Oval 9">
              <a:extLst>
                <a:ext uri="{FF2B5EF4-FFF2-40B4-BE49-F238E27FC236}">
                  <a16:creationId xmlns:a16="http://schemas.microsoft.com/office/drawing/2014/main" id="{724B7960-6241-4818-5D94-D747E56DADB7}"/>
                </a:ext>
              </a:extLst>
            </p:cNvPr>
            <p:cNvSpPr/>
            <p:nvPr/>
          </p:nvSpPr>
          <p:spPr>
            <a:xfrm>
              <a:off x="4124865"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43" name="Oval 13">
              <a:extLst>
                <a:ext uri="{FF2B5EF4-FFF2-40B4-BE49-F238E27FC236}">
                  <a16:creationId xmlns:a16="http://schemas.microsoft.com/office/drawing/2014/main" id="{405ACB65-818D-839F-C8B9-DE96AA6F9420}"/>
                </a:ext>
              </a:extLst>
            </p:cNvPr>
            <p:cNvSpPr/>
            <p:nvPr/>
          </p:nvSpPr>
          <p:spPr>
            <a:xfrm>
              <a:off x="6005151"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44" name="Oval 17">
              <a:extLst>
                <a:ext uri="{FF2B5EF4-FFF2-40B4-BE49-F238E27FC236}">
                  <a16:creationId xmlns:a16="http://schemas.microsoft.com/office/drawing/2014/main" id="{34475251-5ED9-8017-9629-72ADF669ECB8}"/>
                </a:ext>
              </a:extLst>
            </p:cNvPr>
            <p:cNvSpPr/>
            <p:nvPr/>
          </p:nvSpPr>
          <p:spPr>
            <a:xfrm>
              <a:off x="7885437"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45" name="Oval 21">
              <a:extLst>
                <a:ext uri="{FF2B5EF4-FFF2-40B4-BE49-F238E27FC236}">
                  <a16:creationId xmlns:a16="http://schemas.microsoft.com/office/drawing/2014/main" id="{D3C81355-74EC-3348-27A8-D3FD722344C9}"/>
                </a:ext>
              </a:extLst>
            </p:cNvPr>
            <p:cNvSpPr/>
            <p:nvPr/>
          </p:nvSpPr>
          <p:spPr>
            <a:xfrm>
              <a:off x="9765723" y="3810545"/>
              <a:ext cx="216024" cy="216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grpSp>
      <p:sp>
        <p:nvSpPr>
          <p:cNvPr id="15" name="TextBox 14">
            <a:extLst>
              <a:ext uri="{FF2B5EF4-FFF2-40B4-BE49-F238E27FC236}">
                <a16:creationId xmlns:a16="http://schemas.microsoft.com/office/drawing/2014/main" id="{B5871CDA-3061-3FFB-FD80-82285EA39A8C}"/>
              </a:ext>
            </a:extLst>
          </p:cNvPr>
          <p:cNvSpPr txBox="1"/>
          <p:nvPr/>
        </p:nvSpPr>
        <p:spPr>
          <a:xfrm>
            <a:off x="280300" y="1016121"/>
            <a:ext cx="1771615" cy="276999"/>
          </a:xfrm>
          <a:prstGeom prst="rect">
            <a:avLst/>
          </a:prstGeom>
          <a:noFill/>
        </p:spPr>
        <p:txBody>
          <a:bodyPr wrap="square" rtlCol="0">
            <a:spAutoFit/>
          </a:bodyPr>
          <a:lstStyle/>
          <a:p>
            <a:pPr defTabSz="685783">
              <a:buClrTx/>
              <a:defRPr/>
            </a:pPr>
            <a:r>
              <a:rPr lang="en-US" altLang="ko-KR" sz="1200" b="1" kern="1200" dirty="0">
                <a:solidFill>
                  <a:srgbClr val="4EA72E">
                    <a:lumMod val="75000"/>
                  </a:srgbClr>
                </a:solidFill>
                <a:latin typeface="Roboto" panose="02000000000000000000" pitchFamily="2" charset="0"/>
                <a:ea typeface="Roboto" panose="02000000000000000000" pitchFamily="2" charset="0"/>
                <a:cs typeface="Roboto" panose="02000000000000000000" pitchFamily="2" charset="0"/>
              </a:rPr>
              <a:t>2016 – 2017</a:t>
            </a:r>
            <a:endParaRPr lang="ko-KR" altLang="en-US" sz="1200" b="1" kern="1200" dirty="0">
              <a:solidFill>
                <a:srgbClr val="4EA72E">
                  <a:lumMod val="75000"/>
                </a:srgbClr>
              </a:solidFill>
              <a:latin typeface="Roboto" panose="02000000000000000000" pitchFamily="2" charset="0"/>
              <a:ea typeface="맑은 고딕" panose="020B0503020000020004" pitchFamily="34" charset="-127"/>
              <a:cs typeface="Roboto" panose="02000000000000000000" pitchFamily="2" charset="0"/>
            </a:endParaRPr>
          </a:p>
        </p:txBody>
      </p:sp>
      <p:sp>
        <p:nvSpPr>
          <p:cNvPr id="16" name="TextBox 15">
            <a:extLst>
              <a:ext uri="{FF2B5EF4-FFF2-40B4-BE49-F238E27FC236}">
                <a16:creationId xmlns:a16="http://schemas.microsoft.com/office/drawing/2014/main" id="{D8114B70-9E55-3379-7088-81CC6CAA7ED5}"/>
              </a:ext>
            </a:extLst>
          </p:cNvPr>
          <p:cNvSpPr txBox="1"/>
          <p:nvPr/>
        </p:nvSpPr>
        <p:spPr>
          <a:xfrm>
            <a:off x="1512836" y="2731529"/>
            <a:ext cx="2043295" cy="276999"/>
          </a:xfrm>
          <a:prstGeom prst="rect">
            <a:avLst/>
          </a:prstGeom>
          <a:noFill/>
        </p:spPr>
        <p:txBody>
          <a:bodyPr wrap="square" rtlCol="0">
            <a:spAutoFit/>
          </a:bodyPr>
          <a:lstStyle/>
          <a:p>
            <a:pPr defTabSz="685783">
              <a:buClrTx/>
              <a:defRPr/>
            </a:pPr>
            <a:r>
              <a:rPr lang="en-US" altLang="ko-KR" sz="1200" b="1" kern="1200" dirty="0">
                <a:solidFill>
                  <a:srgbClr val="0F9ED5">
                    <a:lumMod val="75000"/>
                  </a:srgbClr>
                </a:solidFill>
                <a:latin typeface="Roboto" panose="02000000000000000000" pitchFamily="2" charset="0"/>
                <a:ea typeface="Roboto" panose="02000000000000000000" pitchFamily="2" charset="0"/>
                <a:cs typeface="Roboto" panose="02000000000000000000" pitchFamily="2" charset="0"/>
              </a:rPr>
              <a:t>2017 – 2018</a:t>
            </a:r>
            <a:endParaRPr lang="ko-KR" altLang="en-US" sz="1200" b="1" kern="1200" dirty="0">
              <a:solidFill>
                <a:srgbClr val="0F9ED5">
                  <a:lumMod val="75000"/>
                </a:srgbClr>
              </a:solidFill>
              <a:latin typeface="Roboto" panose="02000000000000000000" pitchFamily="2" charset="0"/>
              <a:ea typeface="맑은 고딕" panose="020B0503020000020004" pitchFamily="34" charset="-127"/>
              <a:cs typeface="Roboto" panose="02000000000000000000" pitchFamily="2" charset="0"/>
            </a:endParaRPr>
          </a:p>
        </p:txBody>
      </p:sp>
      <p:sp>
        <p:nvSpPr>
          <p:cNvPr id="54" name="Google Shape;275;p7">
            <a:extLst>
              <a:ext uri="{FF2B5EF4-FFF2-40B4-BE49-F238E27FC236}">
                <a16:creationId xmlns:a16="http://schemas.microsoft.com/office/drawing/2014/main" id="{5248A0CC-BF69-0E8B-992E-271BE7FB9471}"/>
              </a:ext>
            </a:extLst>
          </p:cNvPr>
          <p:cNvSpPr/>
          <p:nvPr/>
        </p:nvSpPr>
        <p:spPr>
          <a:xfrm>
            <a:off x="269148" y="4284139"/>
            <a:ext cx="2893190" cy="206003"/>
          </a:xfrm>
          <a:prstGeom prst="rect">
            <a:avLst/>
          </a:prstGeom>
          <a:solidFill>
            <a:srgbClr val="D8D8D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685783">
              <a:buClr>
                <a:prstClr val="black"/>
              </a:buClr>
              <a:buSzPts val="1100"/>
              <a:defRPr/>
            </a:pPr>
            <a:r>
              <a:rPr lang="en-US" sz="1100" b="1" kern="1200" dirty="0">
                <a:solidFill>
                  <a:prstClr val="black"/>
                </a:solidFill>
                <a:latin typeface="Roboto" panose="02000000000000000000" pitchFamily="2" charset="0"/>
                <a:ea typeface="Roboto" panose="02000000000000000000" pitchFamily="2" charset="0"/>
                <a:cs typeface="Roboto" panose="02000000000000000000" pitchFamily="2" charset="0"/>
                <a:sym typeface="Gill Sans"/>
              </a:rPr>
              <a:t>Phase 1 (2016-19)</a:t>
            </a:r>
            <a:endParaRPr sz="1100" b="1" kern="1200" dirty="0">
              <a:solidFill>
                <a:prstClr val="black"/>
              </a:solidFill>
              <a:latin typeface="Roboto" panose="02000000000000000000" pitchFamily="2" charset="0"/>
              <a:ea typeface="Roboto" panose="02000000000000000000" pitchFamily="2" charset="0"/>
              <a:cs typeface="Roboto" panose="02000000000000000000" pitchFamily="2" charset="0"/>
              <a:sym typeface="Gill Sans"/>
            </a:endParaRPr>
          </a:p>
        </p:txBody>
      </p:sp>
      <p:sp>
        <p:nvSpPr>
          <p:cNvPr id="55" name="Google Shape;276;p7">
            <a:extLst>
              <a:ext uri="{FF2B5EF4-FFF2-40B4-BE49-F238E27FC236}">
                <a16:creationId xmlns:a16="http://schemas.microsoft.com/office/drawing/2014/main" id="{B922CF7E-FC7B-BB40-092E-4F9EF584596B}"/>
              </a:ext>
            </a:extLst>
          </p:cNvPr>
          <p:cNvSpPr/>
          <p:nvPr/>
        </p:nvSpPr>
        <p:spPr>
          <a:xfrm>
            <a:off x="3598952" y="609722"/>
            <a:ext cx="2768366" cy="213253"/>
          </a:xfrm>
          <a:prstGeom prst="rect">
            <a:avLst/>
          </a:prstGeom>
          <a:solidFill>
            <a:srgbClr val="D8D8D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685783">
              <a:buClr>
                <a:prstClr val="black"/>
              </a:buClr>
              <a:buSzPts val="1100"/>
              <a:defRPr/>
            </a:pPr>
            <a:r>
              <a:rPr lang="en-US" sz="1100" b="1" kern="1200" dirty="0">
                <a:solidFill>
                  <a:prstClr val="black"/>
                </a:solidFill>
                <a:latin typeface="Roboto" panose="02000000000000000000" pitchFamily="2" charset="0"/>
                <a:ea typeface="Roboto" panose="02000000000000000000" pitchFamily="2" charset="0"/>
                <a:cs typeface="Roboto" panose="02000000000000000000" pitchFamily="2" charset="0"/>
                <a:sym typeface="Gill Sans"/>
              </a:rPr>
              <a:t>Phase 2 (2019-22)</a:t>
            </a:r>
            <a:endParaRPr sz="1100" b="1" kern="1200" dirty="0">
              <a:solidFill>
                <a:prstClr val="black"/>
              </a:solidFill>
              <a:latin typeface="Roboto" panose="02000000000000000000" pitchFamily="2" charset="0"/>
              <a:ea typeface="Roboto" panose="02000000000000000000" pitchFamily="2" charset="0"/>
              <a:cs typeface="Roboto" panose="02000000000000000000" pitchFamily="2" charset="0"/>
              <a:sym typeface="Gill Sans"/>
            </a:endParaRPr>
          </a:p>
        </p:txBody>
      </p:sp>
      <p:sp>
        <p:nvSpPr>
          <p:cNvPr id="56" name="Google Shape;277;p7">
            <a:extLst>
              <a:ext uri="{FF2B5EF4-FFF2-40B4-BE49-F238E27FC236}">
                <a16:creationId xmlns:a16="http://schemas.microsoft.com/office/drawing/2014/main" id="{25E9E99E-AD96-7116-D16B-2AC5691CF788}"/>
              </a:ext>
            </a:extLst>
          </p:cNvPr>
          <p:cNvSpPr/>
          <p:nvPr/>
        </p:nvSpPr>
        <p:spPr>
          <a:xfrm>
            <a:off x="6381058" y="4279785"/>
            <a:ext cx="2251064" cy="225394"/>
          </a:xfrm>
          <a:prstGeom prst="rect">
            <a:avLst/>
          </a:prstGeom>
          <a:solidFill>
            <a:srgbClr val="D8D8D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685783">
              <a:buClr>
                <a:prstClr val="black"/>
              </a:buClr>
              <a:buSzPts val="1100"/>
              <a:defRPr/>
            </a:pPr>
            <a:r>
              <a:rPr lang="en-US" sz="1100" b="1" kern="1200" dirty="0">
                <a:solidFill>
                  <a:prstClr val="black"/>
                </a:solidFill>
                <a:latin typeface="Roboto" panose="02000000000000000000" pitchFamily="2" charset="0"/>
                <a:ea typeface="Roboto" panose="02000000000000000000" pitchFamily="2" charset="0"/>
                <a:cs typeface="Roboto" panose="02000000000000000000" pitchFamily="2" charset="0"/>
                <a:sym typeface="Gill Sans"/>
              </a:rPr>
              <a:t>Phase 3 (2022-25)</a:t>
            </a:r>
            <a:endParaRPr sz="1100" b="1" kern="1200" dirty="0">
              <a:solidFill>
                <a:prstClr val="black"/>
              </a:solidFill>
              <a:latin typeface="Roboto" panose="02000000000000000000" pitchFamily="2" charset="0"/>
              <a:ea typeface="Roboto" panose="02000000000000000000" pitchFamily="2" charset="0"/>
              <a:cs typeface="Roboto" panose="02000000000000000000" pitchFamily="2" charset="0"/>
              <a:sym typeface="Gill Sans"/>
            </a:endParaRPr>
          </a:p>
        </p:txBody>
      </p:sp>
      <p:sp>
        <p:nvSpPr>
          <p:cNvPr id="57" name="Oval 9">
            <a:extLst>
              <a:ext uri="{FF2B5EF4-FFF2-40B4-BE49-F238E27FC236}">
                <a16:creationId xmlns:a16="http://schemas.microsoft.com/office/drawing/2014/main" id="{B03FF67A-33A1-B755-9057-077510611D76}"/>
              </a:ext>
            </a:extLst>
          </p:cNvPr>
          <p:cNvSpPr/>
          <p:nvPr/>
        </p:nvSpPr>
        <p:spPr>
          <a:xfrm>
            <a:off x="1655832" y="2353961"/>
            <a:ext cx="162018" cy="16201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58" name="Oval 76">
            <a:extLst>
              <a:ext uri="{FF2B5EF4-FFF2-40B4-BE49-F238E27FC236}">
                <a16:creationId xmlns:a16="http://schemas.microsoft.com/office/drawing/2014/main" id="{6D7AC9B7-217C-FDEB-FE87-DAE003F5C4F4}"/>
              </a:ext>
            </a:extLst>
          </p:cNvPr>
          <p:cNvSpPr/>
          <p:nvPr/>
        </p:nvSpPr>
        <p:spPr>
          <a:xfrm>
            <a:off x="7304726" y="2334672"/>
            <a:ext cx="162018" cy="16201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59" name="Oval 76">
            <a:extLst>
              <a:ext uri="{FF2B5EF4-FFF2-40B4-BE49-F238E27FC236}">
                <a16:creationId xmlns:a16="http://schemas.microsoft.com/office/drawing/2014/main" id="{726E0EE4-50CE-25F4-E6DD-A48929FD46A0}"/>
              </a:ext>
            </a:extLst>
          </p:cNvPr>
          <p:cNvSpPr/>
          <p:nvPr/>
        </p:nvSpPr>
        <p:spPr>
          <a:xfrm>
            <a:off x="7552550" y="2337312"/>
            <a:ext cx="162018" cy="16201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cxnSp>
        <p:nvCxnSpPr>
          <p:cNvPr id="60" name="Straight Connector 56">
            <a:extLst>
              <a:ext uri="{FF2B5EF4-FFF2-40B4-BE49-F238E27FC236}">
                <a16:creationId xmlns:a16="http://schemas.microsoft.com/office/drawing/2014/main" id="{DA62F21F-0754-61A3-9664-6B5C9518DEEA}"/>
              </a:ext>
            </a:extLst>
          </p:cNvPr>
          <p:cNvCxnSpPr>
            <a:cxnSpLocks/>
          </p:cNvCxnSpPr>
          <p:nvPr/>
        </p:nvCxnSpPr>
        <p:spPr>
          <a:xfrm flipV="1">
            <a:off x="6679327" y="2584984"/>
            <a:ext cx="0" cy="1549925"/>
          </a:xfrm>
          <a:prstGeom prst="line">
            <a:avLst/>
          </a:prstGeom>
          <a:ln w="25400">
            <a:solidFill>
              <a:schemeClr val="accent2">
                <a:lumMod val="75000"/>
              </a:schemeClr>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61" name="Oval 32">
            <a:extLst>
              <a:ext uri="{FF2B5EF4-FFF2-40B4-BE49-F238E27FC236}">
                <a16:creationId xmlns:a16="http://schemas.microsoft.com/office/drawing/2014/main" id="{0EB33702-2DC9-BC1C-3D91-0403B2E200FE}"/>
              </a:ext>
            </a:extLst>
          </p:cNvPr>
          <p:cNvSpPr/>
          <p:nvPr/>
        </p:nvSpPr>
        <p:spPr>
          <a:xfrm>
            <a:off x="6549026" y="2299591"/>
            <a:ext cx="276318" cy="27631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62" name="TextBox 61">
            <a:extLst>
              <a:ext uri="{FF2B5EF4-FFF2-40B4-BE49-F238E27FC236}">
                <a16:creationId xmlns:a16="http://schemas.microsoft.com/office/drawing/2014/main" id="{648D34C3-2D44-03E0-D626-49A03705E731}"/>
              </a:ext>
            </a:extLst>
          </p:cNvPr>
          <p:cNvSpPr txBox="1"/>
          <p:nvPr/>
        </p:nvSpPr>
        <p:spPr>
          <a:xfrm>
            <a:off x="6702764" y="2926152"/>
            <a:ext cx="1755290" cy="1415772"/>
          </a:xfrm>
          <a:prstGeom prst="rect">
            <a:avLst/>
          </a:prstGeom>
          <a:noFill/>
        </p:spPr>
        <p:txBody>
          <a:bodyPr wrap="square" rtlCol="0">
            <a:spAutoFit/>
          </a:bodyPr>
          <a:lstStyle/>
          <a:p>
            <a:pPr marL="128585" indent="-128585" defTabSz="685783">
              <a:spcBef>
                <a:spcPts val="300"/>
              </a:spcBef>
              <a:buClrTx/>
              <a:buFont typeface="Arial" panose="020B0604020202020204" pitchFamily="34" charset="0"/>
              <a:buChar char="•"/>
              <a:defRPr/>
            </a:pPr>
            <a:r>
              <a:rPr lang="en-US" sz="900" kern="1200" dirty="0">
                <a:latin typeface="Roboto" panose="02000000000000000000" pitchFamily="2" charset="0"/>
                <a:ea typeface="Roboto" panose="02000000000000000000" pitchFamily="2" charset="0"/>
                <a:cs typeface="Roboto" panose="02000000000000000000" pitchFamily="2" charset="0"/>
              </a:rPr>
              <a:t>Co-produced research plans for new storylines </a:t>
            </a:r>
            <a:r>
              <a:rPr lang="en-US" sz="900" i="1" kern="1200" dirty="0">
                <a:latin typeface="Roboto" panose="02000000000000000000" pitchFamily="2" charset="0"/>
                <a:ea typeface="Roboto" panose="02000000000000000000" pitchFamily="2" charset="0"/>
                <a:cs typeface="Roboto" panose="02000000000000000000" pitchFamily="2" charset="0"/>
              </a:rPr>
              <a:t>(Workshop-5)</a:t>
            </a:r>
          </a:p>
          <a:p>
            <a:pPr marL="128585" indent="-128585" defTabSz="685783">
              <a:spcBef>
                <a:spcPts val="300"/>
              </a:spcBef>
              <a:buClrTx/>
              <a:buFont typeface="Arial" panose="020B0604020202020204" pitchFamily="34" charset="0"/>
              <a:buChar char="•"/>
              <a:defRPr/>
            </a:pPr>
            <a:r>
              <a:rPr lang="en-US" sz="900" kern="1200" dirty="0">
                <a:latin typeface="Roboto" panose="02000000000000000000" pitchFamily="2" charset="0"/>
                <a:ea typeface="Roboto" panose="02000000000000000000" pitchFamily="2" charset="0"/>
                <a:cs typeface="Roboto" panose="02000000000000000000" pitchFamily="2" charset="0"/>
              </a:rPr>
              <a:t>Interactive exercise to identify 3 cross-cutting research topics </a:t>
            </a:r>
          </a:p>
          <a:p>
            <a:pPr marL="128585" indent="-128585" defTabSz="685783">
              <a:spcBef>
                <a:spcPts val="300"/>
              </a:spcBef>
              <a:buClrTx/>
              <a:buFont typeface="Arial" panose="020B0604020202020204" pitchFamily="34" charset="0"/>
              <a:buChar char="•"/>
              <a:defRPr/>
            </a:pPr>
            <a:r>
              <a:rPr lang="en-US" sz="900" kern="1200" dirty="0">
                <a:latin typeface="Roboto" panose="02000000000000000000" pitchFamily="2" charset="0"/>
                <a:ea typeface="Roboto" panose="02000000000000000000" pitchFamily="2" charset="0"/>
                <a:cs typeface="Roboto" panose="02000000000000000000" pitchFamily="2" charset="0"/>
              </a:rPr>
              <a:t>Iterating on research </a:t>
            </a:r>
            <a:r>
              <a:rPr lang="en-US" sz="900" i="1" kern="1200" dirty="0">
                <a:latin typeface="Roboto" panose="02000000000000000000" pitchFamily="2" charset="0"/>
                <a:ea typeface="Roboto" panose="02000000000000000000" pitchFamily="2" charset="0"/>
                <a:cs typeface="Roboto" panose="02000000000000000000" pitchFamily="2" charset="0"/>
              </a:rPr>
              <a:t>through ongoing FGDs &amp; surveys</a:t>
            </a:r>
            <a:endParaRPr lang="ko-KR" altLang="en-US" sz="900" i="1" kern="1200" dirty="0">
              <a:solidFill>
                <a:prstClr val="black">
                  <a:lumMod val="75000"/>
                  <a:lumOff val="25000"/>
                </a:prstClr>
              </a:solidFill>
              <a:latin typeface="Roboto" panose="02000000000000000000" pitchFamily="2" charset="0"/>
              <a:ea typeface="맑은 고딕" panose="020B0503020000020004" pitchFamily="34" charset="-127"/>
              <a:cs typeface="Roboto" panose="02000000000000000000" pitchFamily="2" charset="0"/>
            </a:endParaRPr>
          </a:p>
        </p:txBody>
      </p:sp>
      <p:sp>
        <p:nvSpPr>
          <p:cNvPr id="63" name="TextBox 62">
            <a:extLst>
              <a:ext uri="{FF2B5EF4-FFF2-40B4-BE49-F238E27FC236}">
                <a16:creationId xmlns:a16="http://schemas.microsoft.com/office/drawing/2014/main" id="{FA24F56B-D2C1-7C31-A8FC-FB13B124DE33}"/>
              </a:ext>
            </a:extLst>
          </p:cNvPr>
          <p:cNvSpPr txBox="1"/>
          <p:nvPr/>
        </p:nvSpPr>
        <p:spPr>
          <a:xfrm>
            <a:off x="6717674" y="2681072"/>
            <a:ext cx="1511929" cy="276999"/>
          </a:xfrm>
          <a:prstGeom prst="rect">
            <a:avLst/>
          </a:prstGeom>
          <a:noFill/>
        </p:spPr>
        <p:txBody>
          <a:bodyPr wrap="square" rtlCol="0">
            <a:spAutoFit/>
          </a:bodyPr>
          <a:lstStyle/>
          <a:p>
            <a:pPr defTabSz="685783">
              <a:buClrTx/>
              <a:defRPr/>
            </a:pPr>
            <a:r>
              <a:rPr lang="en-US" altLang="ko-KR" sz="1200" b="1" kern="1200" dirty="0">
                <a:solidFill>
                  <a:srgbClr val="E97132">
                    <a:lumMod val="75000"/>
                  </a:srgbClr>
                </a:solidFill>
                <a:latin typeface="Roboto" panose="02000000000000000000" pitchFamily="2" charset="0"/>
                <a:ea typeface="Roboto" panose="02000000000000000000" pitchFamily="2" charset="0"/>
                <a:cs typeface="Roboto" panose="02000000000000000000" pitchFamily="2" charset="0"/>
              </a:rPr>
              <a:t>2023 - ongoing</a:t>
            </a:r>
            <a:endParaRPr lang="ko-KR" altLang="en-US" sz="1200" b="1" kern="1200" dirty="0">
              <a:solidFill>
                <a:srgbClr val="E97132">
                  <a:lumMod val="75000"/>
                </a:srgbClr>
              </a:solidFill>
              <a:latin typeface="Roboto" panose="02000000000000000000" pitchFamily="2" charset="0"/>
              <a:ea typeface="맑은 고딕" panose="020B0503020000020004" pitchFamily="34" charset="-127"/>
              <a:cs typeface="Roboto" panose="02000000000000000000" pitchFamily="2" charset="0"/>
            </a:endParaRPr>
          </a:p>
        </p:txBody>
      </p:sp>
      <p:sp>
        <p:nvSpPr>
          <p:cNvPr id="64" name="Oval 76">
            <a:extLst>
              <a:ext uri="{FF2B5EF4-FFF2-40B4-BE49-F238E27FC236}">
                <a16:creationId xmlns:a16="http://schemas.microsoft.com/office/drawing/2014/main" id="{16975DFF-9AB5-9628-0925-E96AA3F3A0A7}"/>
              </a:ext>
            </a:extLst>
          </p:cNvPr>
          <p:cNvSpPr/>
          <p:nvPr/>
        </p:nvSpPr>
        <p:spPr>
          <a:xfrm>
            <a:off x="6864732" y="2342611"/>
            <a:ext cx="162018" cy="16201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65" name="TextBox 64">
            <a:extLst>
              <a:ext uri="{FF2B5EF4-FFF2-40B4-BE49-F238E27FC236}">
                <a16:creationId xmlns:a16="http://schemas.microsoft.com/office/drawing/2014/main" id="{F5CA1F04-554B-EF7C-A72E-DB5B4DECBBA0}"/>
              </a:ext>
            </a:extLst>
          </p:cNvPr>
          <p:cNvSpPr txBox="1"/>
          <p:nvPr/>
        </p:nvSpPr>
        <p:spPr>
          <a:xfrm>
            <a:off x="660095" y="4606792"/>
            <a:ext cx="8081077"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783">
              <a:buClrTx/>
              <a:defRPr/>
            </a:pPr>
            <a:r>
              <a:rPr lang="en-US" sz="1200" b="1" i="1" u="sng" kern="1200" dirty="0">
                <a:solidFill>
                  <a:prstClr val="black"/>
                </a:solidFill>
                <a:latin typeface="Roboto" panose="02000000000000000000" pitchFamily="2" charset="0"/>
                <a:ea typeface="Roboto" panose="02000000000000000000" pitchFamily="2" charset="0"/>
                <a:cs typeface="Roboto" panose="02000000000000000000" pitchFamily="2" charset="0"/>
              </a:rPr>
              <a:t>5</a:t>
            </a:r>
            <a:r>
              <a:rPr lang="en-US" sz="1200" b="1" i="1" kern="1200" dirty="0">
                <a:solidFill>
                  <a:prstClr val="black"/>
                </a:solidFill>
                <a:latin typeface="Roboto" panose="02000000000000000000" pitchFamily="2" charset="0"/>
                <a:ea typeface="Roboto" panose="02000000000000000000" pitchFamily="2" charset="0"/>
                <a:cs typeface="Roboto" panose="02000000000000000000" pitchFamily="2" charset="0"/>
              </a:rPr>
              <a:t> </a:t>
            </a:r>
            <a:r>
              <a:rPr lang="en-US" sz="1200" i="1" kern="1200" dirty="0">
                <a:solidFill>
                  <a:prstClr val="black"/>
                </a:solidFill>
                <a:latin typeface="Roboto" panose="02000000000000000000" pitchFamily="2" charset="0"/>
                <a:ea typeface="Roboto" panose="02000000000000000000" pitchFamily="2" charset="0"/>
                <a:cs typeface="Roboto" panose="02000000000000000000" pitchFamily="2" charset="0"/>
              </a:rPr>
              <a:t>workshops, ~</a:t>
            </a:r>
            <a:r>
              <a:rPr lang="en-US" sz="1200" b="1" i="1" u="sng" kern="1200" dirty="0">
                <a:solidFill>
                  <a:prstClr val="black"/>
                </a:solidFill>
                <a:latin typeface="Roboto" panose="02000000000000000000" pitchFamily="2" charset="0"/>
                <a:ea typeface="Roboto" panose="02000000000000000000" pitchFamily="2" charset="0"/>
                <a:cs typeface="Roboto" panose="02000000000000000000" pitchFamily="2" charset="0"/>
              </a:rPr>
              <a:t>50</a:t>
            </a:r>
            <a:r>
              <a:rPr lang="en-US" sz="1200" b="1" i="1" kern="1200" dirty="0">
                <a:solidFill>
                  <a:prstClr val="black"/>
                </a:solidFill>
                <a:latin typeface="Roboto" panose="02000000000000000000" pitchFamily="2" charset="0"/>
                <a:ea typeface="Roboto" panose="02000000000000000000" pitchFamily="2" charset="0"/>
                <a:cs typeface="Roboto" panose="02000000000000000000" pitchFamily="2" charset="0"/>
              </a:rPr>
              <a:t> </a:t>
            </a:r>
            <a:r>
              <a:rPr lang="en-US" sz="1200" i="1" kern="1200" dirty="0">
                <a:solidFill>
                  <a:prstClr val="black"/>
                </a:solidFill>
                <a:latin typeface="Roboto" panose="02000000000000000000" pitchFamily="2" charset="0"/>
                <a:ea typeface="Roboto" panose="02000000000000000000" pitchFamily="2" charset="0"/>
                <a:cs typeface="Roboto" panose="02000000000000000000" pitchFamily="2" charset="0"/>
              </a:rPr>
              <a:t>focus group discussions, ~</a:t>
            </a:r>
            <a:r>
              <a:rPr lang="en-US" sz="1200" b="1" i="1" u="sng" kern="1200" dirty="0">
                <a:solidFill>
                  <a:prstClr val="black"/>
                </a:solidFill>
                <a:latin typeface="Roboto" panose="02000000000000000000" pitchFamily="2" charset="0"/>
                <a:ea typeface="Roboto" panose="02000000000000000000" pitchFamily="2" charset="0"/>
                <a:cs typeface="Roboto" panose="02000000000000000000" pitchFamily="2" charset="0"/>
              </a:rPr>
              <a:t>32</a:t>
            </a:r>
            <a:r>
              <a:rPr lang="en-US" sz="1200" i="1" kern="1200" dirty="0">
                <a:solidFill>
                  <a:prstClr val="black"/>
                </a:solidFill>
                <a:latin typeface="Roboto" panose="02000000000000000000" pitchFamily="2" charset="0"/>
                <a:ea typeface="Roboto" panose="02000000000000000000" pitchFamily="2" charset="0"/>
                <a:cs typeface="Roboto" panose="02000000000000000000" pitchFamily="2" charset="0"/>
              </a:rPr>
              <a:t> monthly spotlight seminars, </a:t>
            </a:r>
            <a:r>
              <a:rPr lang="en-US" sz="1200" b="1" i="1" u="sng" kern="1200" dirty="0">
                <a:solidFill>
                  <a:prstClr val="black"/>
                </a:solidFill>
                <a:latin typeface="Roboto" panose="02000000000000000000" pitchFamily="2" charset="0"/>
                <a:ea typeface="Roboto" panose="02000000000000000000" pitchFamily="2" charset="0"/>
                <a:cs typeface="Roboto" panose="02000000000000000000" pitchFamily="2" charset="0"/>
              </a:rPr>
              <a:t>~30 </a:t>
            </a:r>
            <a:r>
              <a:rPr lang="en-US" sz="1200" i="1" kern="1200" dirty="0">
                <a:solidFill>
                  <a:prstClr val="black"/>
                </a:solidFill>
                <a:latin typeface="Roboto" panose="02000000000000000000" pitchFamily="2" charset="0"/>
                <a:ea typeface="Roboto" panose="02000000000000000000" pitchFamily="2" charset="0"/>
                <a:cs typeface="Roboto" panose="02000000000000000000" pitchFamily="2" charset="0"/>
              </a:rPr>
              <a:t>surveys, &amp; other informal conversations and meetings</a:t>
            </a:r>
            <a:endParaRPr lang="en-US" sz="1200" i="1" kern="1200" dirty="0">
              <a:solidFill>
                <a:srgbClr val="156082">
                  <a:lumMod val="75000"/>
                </a:srgbClr>
              </a:solidFill>
              <a:latin typeface="Roboto" panose="02000000000000000000" pitchFamily="2" charset="0"/>
              <a:ea typeface="Roboto" panose="02000000000000000000" pitchFamily="2" charset="0"/>
              <a:cs typeface="Roboto" panose="02000000000000000000" pitchFamily="2" charset="0"/>
            </a:endParaRPr>
          </a:p>
        </p:txBody>
      </p:sp>
      <p:sp>
        <p:nvSpPr>
          <p:cNvPr id="66" name="Oval 76">
            <a:extLst>
              <a:ext uri="{FF2B5EF4-FFF2-40B4-BE49-F238E27FC236}">
                <a16:creationId xmlns:a16="http://schemas.microsoft.com/office/drawing/2014/main" id="{8647397E-CEF0-A3B8-6798-712314593643}"/>
              </a:ext>
            </a:extLst>
          </p:cNvPr>
          <p:cNvSpPr/>
          <p:nvPr/>
        </p:nvSpPr>
        <p:spPr>
          <a:xfrm>
            <a:off x="7771092" y="2344683"/>
            <a:ext cx="162018" cy="16201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sp>
        <p:nvSpPr>
          <p:cNvPr id="67" name="Oval 76">
            <a:extLst>
              <a:ext uri="{FF2B5EF4-FFF2-40B4-BE49-F238E27FC236}">
                <a16:creationId xmlns:a16="http://schemas.microsoft.com/office/drawing/2014/main" id="{A1D71806-9DBE-D31F-BF62-025687AB2CF5}"/>
              </a:ext>
            </a:extLst>
          </p:cNvPr>
          <p:cNvSpPr/>
          <p:nvPr/>
        </p:nvSpPr>
        <p:spPr>
          <a:xfrm>
            <a:off x="8013278" y="2339830"/>
            <a:ext cx="162018" cy="16201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ko-KR" altLang="en-US" sz="1200" kern="1200" dirty="0">
              <a:solidFill>
                <a:prstClr val="white"/>
              </a:solidFill>
              <a:latin typeface="Roboto" panose="02000000000000000000" pitchFamily="2" charset="0"/>
              <a:ea typeface="맑은 고딕" panose="020B0503020000020004" pitchFamily="34" charset="-127"/>
              <a:cs typeface="Roboto" panose="02000000000000000000" pitchFamily="2" charset="0"/>
            </a:endParaRPr>
          </a:p>
        </p:txBody>
      </p:sp>
      <p:pic>
        <p:nvPicPr>
          <p:cNvPr id="68" name="Picture 2" descr="Fig. 3.">
            <a:extLst>
              <a:ext uri="{FF2B5EF4-FFF2-40B4-BE49-F238E27FC236}">
                <a16:creationId xmlns:a16="http://schemas.microsoft.com/office/drawing/2014/main" id="{AE737873-F87C-1B67-AEE7-10372CB1E4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742" r="41086"/>
          <a:stretch/>
        </p:blipFill>
        <p:spPr bwMode="auto">
          <a:xfrm>
            <a:off x="207722" y="2996136"/>
            <a:ext cx="1206892" cy="77687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8F40216-4FA6-4044-9C84-DA9BC0AF49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5735" y="1116921"/>
            <a:ext cx="1719645" cy="951626"/>
          </a:xfrm>
          <a:prstGeom prst="rect">
            <a:avLst/>
          </a:prstGeom>
          <a:noFill/>
          <a:extLst>
            <a:ext uri="{909E8E84-426E-40DD-AFC4-6F175D3DCCD1}">
              <a14:hiddenFill xmlns:a14="http://schemas.microsoft.com/office/drawing/2010/main">
                <a:solidFill>
                  <a:srgbClr val="FFFFFF"/>
                </a:solidFill>
              </a14:hiddenFill>
            </a:ext>
          </a:extLst>
        </p:spPr>
      </p:pic>
      <p:sp>
        <p:nvSpPr>
          <p:cNvPr id="72" name="Title 1">
            <a:extLst>
              <a:ext uri="{FF2B5EF4-FFF2-40B4-BE49-F238E27FC236}">
                <a16:creationId xmlns:a16="http://schemas.microsoft.com/office/drawing/2014/main" id="{86713D95-96F1-EA08-134A-A9388FCA28CB}"/>
              </a:ext>
            </a:extLst>
          </p:cNvPr>
          <p:cNvSpPr txBox="1">
            <a:spLocks/>
          </p:cNvSpPr>
          <p:nvPr/>
        </p:nvSpPr>
        <p:spPr>
          <a:xfrm>
            <a:off x="111552" y="46448"/>
            <a:ext cx="8994149" cy="465192"/>
          </a:xfrm>
          <a:prstGeom prst="rect">
            <a:avLst/>
          </a:prstGeom>
          <a:noFill/>
          <a:ln>
            <a:noFill/>
          </a:ln>
        </p:spPr>
        <p:txBody>
          <a:bodyPr vert="horz" lIns="68580" tIns="34290" rIns="68580" bIns="3429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342892">
              <a:buClrTx/>
              <a:defRPr/>
            </a:pPr>
            <a:r>
              <a:rPr lang="en-US" b="1" cap="none" dirty="0">
                <a:solidFill>
                  <a:prstClr val="black"/>
                </a:solidFill>
                <a:latin typeface="Roboto" panose="02000000000000000000" pitchFamily="2" charset="0"/>
                <a:ea typeface="Roboto" panose="02000000000000000000" pitchFamily="2" charset="0"/>
                <a:cs typeface="Roboto" panose="02000000000000000000" pitchFamily="2" charset="0"/>
              </a:rPr>
              <a:t>~8 years of iterative engagement activities</a:t>
            </a:r>
          </a:p>
        </p:txBody>
      </p:sp>
      <p:sp>
        <p:nvSpPr>
          <p:cNvPr id="2" name="Slide Number Placeholder 12">
            <a:extLst>
              <a:ext uri="{FF2B5EF4-FFF2-40B4-BE49-F238E27FC236}">
                <a16:creationId xmlns:a16="http://schemas.microsoft.com/office/drawing/2014/main" id="{9486E5CF-D707-5AE5-9D5F-86960BACCE9B}"/>
              </a:ext>
            </a:extLst>
          </p:cNvPr>
          <p:cNvSpPr txBox="1">
            <a:spLocks/>
          </p:cNvSpPr>
          <p:nvPr/>
        </p:nvSpPr>
        <p:spPr>
          <a:xfrm>
            <a:off x="8515488" y="4855839"/>
            <a:ext cx="5902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buClrTx/>
            </a:pPr>
            <a:fld id="{33B59807-F840-8C4E-B6E8-B8BF8CE5C900}" type="slidenum">
              <a:rPr lang="en-US" sz="900">
                <a:solidFill>
                  <a:srgbClr val="3A3838"/>
                </a:solidFill>
                <a:latin typeface="Roboto"/>
              </a:rPr>
              <a:pPr algn="r" defTabSz="342900">
                <a:buClrTx/>
              </a:pPr>
              <a:t>7</a:t>
            </a:fld>
            <a:endParaRPr lang="en-US" sz="900" dirty="0">
              <a:solidFill>
                <a:srgbClr val="3A3838"/>
              </a:solidFill>
              <a:latin typeface="Roboto"/>
            </a:endParaRPr>
          </a:p>
        </p:txBody>
      </p:sp>
      <p:pic>
        <p:nvPicPr>
          <p:cNvPr id="73" name="Picture 2" descr="HyperFacetsStorylines">
            <a:extLst>
              <a:ext uri="{FF2B5EF4-FFF2-40B4-BE49-F238E27FC236}">
                <a16:creationId xmlns:a16="http://schemas.microsoft.com/office/drawing/2014/main" id="{703AE213-3ACB-448B-A194-2AD2A3000F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8085" y="2589205"/>
            <a:ext cx="1190219" cy="67773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A white board with many sticky notes&#10;&#10;Description automatically generated">
            <a:extLst>
              <a:ext uri="{FF2B5EF4-FFF2-40B4-BE49-F238E27FC236}">
                <a16:creationId xmlns:a16="http://schemas.microsoft.com/office/drawing/2014/main" id="{A1D1CCF5-2FF3-E965-00AA-2AB048C4C2C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8098" y="3128160"/>
            <a:ext cx="829859" cy="1065334"/>
          </a:xfrm>
          <a:prstGeom prst="rect">
            <a:avLst/>
          </a:prstGeom>
          <a:noFill/>
          <a:ln>
            <a:noFill/>
          </a:ln>
        </p:spPr>
      </p:pic>
    </p:spTree>
    <p:custDataLst>
      <p:tags r:id="rId1"/>
    </p:custDataLst>
    <p:extLst>
      <p:ext uri="{BB962C8B-B14F-4D97-AF65-F5344CB8AC3E}">
        <p14:creationId xmlns:p14="http://schemas.microsoft.com/office/powerpoint/2010/main" val="469676346"/>
      </p:ext>
    </p:extLst>
  </p:cSld>
  <p:clrMapOvr>
    <a:masterClrMapping/>
  </p:clrMapOvr>
  <mc:AlternateContent xmlns:mc="http://schemas.openxmlformats.org/markup-compatibility/2006">
    <mc:Choice xmlns:p14="http://schemas.microsoft.com/office/powerpoint/2010/main" Requires="p14">
      <p:transition spd="slow" p14:dur="2000" advTm="26287"/>
    </mc:Choice>
    <mc:Fallback>
      <p:transition spd="slow" advTm="262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42AC5-105F-C83E-7908-9687FFC9B56F}"/>
              </a:ext>
            </a:extLst>
          </p:cNvPr>
          <p:cNvSpPr>
            <a:spLocks noGrp="1"/>
          </p:cNvSpPr>
          <p:nvPr>
            <p:ph type="title"/>
          </p:nvPr>
        </p:nvSpPr>
        <p:spPr>
          <a:xfrm>
            <a:off x="311700" y="1106124"/>
            <a:ext cx="8520600" cy="2168921"/>
          </a:xfrm>
        </p:spPr>
        <p:txBody>
          <a:bodyPr/>
          <a:lstStyle/>
          <a:p>
            <a:r>
              <a:rPr lang="en-US" sz="4500" dirty="0"/>
              <a:t>3. Three ways in which co-production can improve the impact of EESM research</a:t>
            </a:r>
          </a:p>
        </p:txBody>
      </p:sp>
      <p:sp>
        <p:nvSpPr>
          <p:cNvPr id="5" name="TextBox 4">
            <a:extLst>
              <a:ext uri="{FF2B5EF4-FFF2-40B4-BE49-F238E27FC236}">
                <a16:creationId xmlns:a16="http://schemas.microsoft.com/office/drawing/2014/main" id="{258727ED-FB1E-C398-1B38-430088D711B2}"/>
              </a:ext>
            </a:extLst>
          </p:cNvPr>
          <p:cNvSpPr txBox="1"/>
          <p:nvPr/>
        </p:nvSpPr>
        <p:spPr>
          <a:xfrm>
            <a:off x="8011115" y="4871405"/>
            <a:ext cx="184731" cy="307777"/>
          </a:xfrm>
          <a:prstGeom prst="rect">
            <a:avLst/>
          </a:prstGeom>
          <a:noFill/>
        </p:spPr>
        <p:txBody>
          <a:bodyPr wrap="none" rtlCol="0">
            <a:spAutoFit/>
          </a:bodyPr>
          <a:lstStyle/>
          <a:p>
            <a:endParaRPr lang="en-US">
              <a:solidFill>
                <a:schemeClr val="tx1"/>
              </a:solidFill>
            </a:endParaRPr>
          </a:p>
        </p:txBody>
      </p:sp>
      <p:sp>
        <p:nvSpPr>
          <p:cNvPr id="4" name="Slide Number Placeholder 12">
            <a:extLst>
              <a:ext uri="{FF2B5EF4-FFF2-40B4-BE49-F238E27FC236}">
                <a16:creationId xmlns:a16="http://schemas.microsoft.com/office/drawing/2014/main" id="{16474FAB-9BF7-DA1A-DD7D-6D4FF146EDEA}"/>
              </a:ext>
            </a:extLst>
          </p:cNvPr>
          <p:cNvSpPr txBox="1">
            <a:spLocks/>
          </p:cNvSpPr>
          <p:nvPr/>
        </p:nvSpPr>
        <p:spPr>
          <a:xfrm>
            <a:off x="8556751" y="4871818"/>
            <a:ext cx="5902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buClrTx/>
            </a:pPr>
            <a:fld id="{33B59807-F840-8C4E-B6E8-B8BF8CE5C900}" type="slidenum">
              <a:rPr lang="en-US" sz="900">
                <a:solidFill>
                  <a:srgbClr val="3A3838"/>
                </a:solidFill>
                <a:latin typeface="Roboto"/>
              </a:rPr>
              <a:pPr algn="r" defTabSz="342900">
                <a:buClrTx/>
              </a:pPr>
              <a:t>8</a:t>
            </a:fld>
            <a:endParaRPr lang="en-US" sz="900" dirty="0">
              <a:solidFill>
                <a:srgbClr val="3A3838"/>
              </a:solidFill>
              <a:latin typeface="Roboto"/>
            </a:endParaRPr>
          </a:p>
        </p:txBody>
      </p:sp>
    </p:spTree>
    <p:extLst>
      <p:ext uri="{BB962C8B-B14F-4D97-AF65-F5344CB8AC3E}">
        <p14:creationId xmlns:p14="http://schemas.microsoft.com/office/powerpoint/2010/main" val="1640817120"/>
      </p:ext>
    </p:extLst>
  </p:cSld>
  <p:clrMapOvr>
    <a:masterClrMapping/>
  </p:clrMapOvr>
  <mc:AlternateContent xmlns:mc="http://schemas.openxmlformats.org/markup-compatibility/2006">
    <mc:Choice xmlns:p14="http://schemas.microsoft.com/office/powerpoint/2010/main" Requires="p14">
      <p:transition spd="slow" p14:dur="2000" advTm="4883"/>
    </mc:Choice>
    <mc:Fallback>
      <p:transition spd="slow" advTm="488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4674-4E41-70FB-5F4A-18422FB39E05}"/>
              </a:ext>
            </a:extLst>
          </p:cNvPr>
          <p:cNvSpPr>
            <a:spLocks noGrp="1"/>
          </p:cNvSpPr>
          <p:nvPr>
            <p:ph type="title"/>
          </p:nvPr>
        </p:nvSpPr>
        <p:spPr>
          <a:xfrm>
            <a:off x="311700" y="48457"/>
            <a:ext cx="8520600" cy="880887"/>
          </a:xfrm>
        </p:spPr>
        <p:txBody>
          <a:bodyPr/>
          <a:lstStyle/>
          <a:p>
            <a:pPr algn="ctr"/>
            <a:r>
              <a:rPr lang="en-US" dirty="0"/>
              <a:t>(1) By identifying fundamental research questions/directions that are both scientifically and societally impactful </a:t>
            </a:r>
          </a:p>
        </p:txBody>
      </p:sp>
      <p:sp>
        <p:nvSpPr>
          <p:cNvPr id="3" name="Slide Number Placeholder 12">
            <a:extLst>
              <a:ext uri="{FF2B5EF4-FFF2-40B4-BE49-F238E27FC236}">
                <a16:creationId xmlns:a16="http://schemas.microsoft.com/office/drawing/2014/main" id="{E57E9A3E-2C6D-0146-4AF0-383F6E8EC939}"/>
              </a:ext>
            </a:extLst>
          </p:cNvPr>
          <p:cNvSpPr txBox="1">
            <a:spLocks/>
          </p:cNvSpPr>
          <p:nvPr/>
        </p:nvSpPr>
        <p:spPr>
          <a:xfrm>
            <a:off x="8556751" y="4871818"/>
            <a:ext cx="590213"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buClrTx/>
            </a:pPr>
            <a:fld id="{33B59807-F840-8C4E-B6E8-B8BF8CE5C900}" type="slidenum">
              <a:rPr lang="en-US" sz="900">
                <a:solidFill>
                  <a:srgbClr val="3A3838"/>
                </a:solidFill>
                <a:latin typeface="Roboto"/>
              </a:rPr>
              <a:pPr algn="r" defTabSz="342900">
                <a:buClrTx/>
              </a:pPr>
              <a:t>9</a:t>
            </a:fld>
            <a:endParaRPr lang="en-US" sz="900" dirty="0">
              <a:solidFill>
                <a:srgbClr val="3A3838"/>
              </a:solidFill>
              <a:latin typeface="Roboto"/>
            </a:endParaRPr>
          </a:p>
        </p:txBody>
      </p:sp>
      <p:pic>
        <p:nvPicPr>
          <p:cNvPr id="2050" name="Picture 2">
            <a:extLst>
              <a:ext uri="{FF2B5EF4-FFF2-40B4-BE49-F238E27FC236}">
                <a16:creationId xmlns:a16="http://schemas.microsoft.com/office/drawing/2014/main" id="{F0485F44-8A8B-ADBA-F352-D68536C124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417" y="2640864"/>
            <a:ext cx="3011442" cy="166622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7400B29-0BD6-48C0-5352-8EDC2BE5A607}"/>
              </a:ext>
            </a:extLst>
          </p:cNvPr>
          <p:cNvSpPr txBox="1"/>
          <p:nvPr/>
        </p:nvSpPr>
        <p:spPr>
          <a:xfrm>
            <a:off x="1782147" y="4425184"/>
            <a:ext cx="5421292" cy="64633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L="0" indent="0" algn="ctr" defTabSz="342900" eaLnBrk="1" fontAlgn="auto" latinLnBrk="0" hangingPunct="1">
              <a:spcBef>
                <a:spcPts val="900"/>
              </a:spcBef>
              <a:spcAft>
                <a:spcPts val="1350"/>
              </a:spcAft>
              <a:buClrTx/>
              <a:buSzTx/>
              <a:buNone/>
              <a:tabLst/>
              <a:defRPr kumimoji="0" sz="1200" kern="1200" spc="0" normalizeH="0" baseline="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defRPr>
            </a:lvl1pPr>
          </a:lstStyle>
          <a:p>
            <a:r>
              <a:rPr lang="en-US" dirty="0"/>
              <a:t>Co-production enabled collective identification of research topics and questions. E.g. identification of metrics for credibility analyses (left), storyline events (middle), and cross-cutting topical areas (right)</a:t>
            </a:r>
          </a:p>
        </p:txBody>
      </p:sp>
      <p:pic>
        <p:nvPicPr>
          <p:cNvPr id="16" name="Picture 15" descr="A person writing on a whiteboard&#10;&#10;Description automatically generated">
            <a:extLst>
              <a:ext uri="{FF2B5EF4-FFF2-40B4-BE49-F238E27FC236}">
                <a16:creationId xmlns:a16="http://schemas.microsoft.com/office/drawing/2014/main" id="{EDB5891E-888D-4FFA-B684-4F02E666FF61}"/>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850095" y="3017524"/>
            <a:ext cx="1831296" cy="1373472"/>
          </a:xfrm>
          <a:prstGeom prst="rect">
            <a:avLst/>
          </a:prstGeom>
          <a:noFill/>
          <a:ln>
            <a:noFill/>
          </a:ln>
        </p:spPr>
      </p:pic>
      <p:pic>
        <p:nvPicPr>
          <p:cNvPr id="17" name="Picture 16" descr="A white board with many sticky notes&#10;&#10;Description automatically generated">
            <a:extLst>
              <a:ext uri="{FF2B5EF4-FFF2-40B4-BE49-F238E27FC236}">
                <a16:creationId xmlns:a16="http://schemas.microsoft.com/office/drawing/2014/main" id="{19C5FF0C-A2F7-D751-E33F-5C793644547A}"/>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965747" y="963533"/>
            <a:ext cx="1599991" cy="2053991"/>
          </a:xfrm>
          <a:prstGeom prst="rect">
            <a:avLst/>
          </a:prstGeom>
          <a:noFill/>
          <a:ln>
            <a:noFill/>
          </a:ln>
        </p:spPr>
      </p:pic>
      <p:pic>
        <p:nvPicPr>
          <p:cNvPr id="22" name="Picture 21" descr="Fig. 3.">
            <a:extLst>
              <a:ext uri="{FF2B5EF4-FFF2-40B4-BE49-F238E27FC236}">
                <a16:creationId xmlns:a16="http://schemas.microsoft.com/office/drawing/2014/main" id="{23FCEAE8-99CD-3E12-FC1B-38791FB5BDA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8866" t="10322"/>
          <a:stretch/>
        </p:blipFill>
        <p:spPr bwMode="auto">
          <a:xfrm>
            <a:off x="342124" y="1274578"/>
            <a:ext cx="2608670" cy="24437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2FD4078-2B19-C897-73BD-9426DABBF863}"/>
              </a:ext>
            </a:extLst>
          </p:cNvPr>
          <p:cNvPicPr>
            <a:picLocks noChangeAspect="1"/>
          </p:cNvPicPr>
          <p:nvPr/>
        </p:nvPicPr>
        <p:blipFill>
          <a:blip r:embed="rId10"/>
          <a:stretch>
            <a:fillRect/>
          </a:stretch>
        </p:blipFill>
        <p:spPr>
          <a:xfrm>
            <a:off x="3303065" y="963532"/>
            <a:ext cx="3073794" cy="1750132"/>
          </a:xfrm>
          <a:prstGeom prst="rect">
            <a:avLst/>
          </a:prstGeom>
        </p:spPr>
      </p:pic>
      <p:pic>
        <p:nvPicPr>
          <p:cNvPr id="24" name="Picture 23">
            <a:extLst>
              <a:ext uri="{FF2B5EF4-FFF2-40B4-BE49-F238E27FC236}">
                <a16:creationId xmlns:a16="http://schemas.microsoft.com/office/drawing/2014/main" id="{7CA07F8B-0733-B3FA-DDDD-BCCE49EC4655}"/>
              </a:ext>
            </a:extLst>
          </p:cNvPr>
          <p:cNvPicPr>
            <a:picLocks noChangeAspect="1"/>
          </p:cNvPicPr>
          <p:nvPr/>
        </p:nvPicPr>
        <p:blipFill>
          <a:blip r:embed="rId11"/>
          <a:stretch>
            <a:fillRect/>
          </a:stretch>
        </p:blipFill>
        <p:spPr>
          <a:xfrm>
            <a:off x="342124" y="3304236"/>
            <a:ext cx="546807" cy="546807"/>
          </a:xfrm>
          <a:prstGeom prst="rect">
            <a:avLst/>
          </a:prstGeom>
        </p:spPr>
      </p:pic>
    </p:spTree>
    <p:custDataLst>
      <p:tags r:id="rId1"/>
    </p:custDataLst>
    <p:extLst>
      <p:ext uri="{BB962C8B-B14F-4D97-AF65-F5344CB8AC3E}">
        <p14:creationId xmlns:p14="http://schemas.microsoft.com/office/powerpoint/2010/main" val="534906632"/>
      </p:ext>
    </p:extLst>
  </p:cSld>
  <p:clrMapOvr>
    <a:masterClrMapping/>
  </p:clrMapOvr>
  <mc:AlternateContent xmlns:mc="http://schemas.openxmlformats.org/markup-compatibility/2006">
    <mc:Choice xmlns:p14="http://schemas.microsoft.com/office/powerpoint/2010/main" Requires="p14">
      <p:transition spd="slow" p14:dur="2000" advTm="77850"/>
    </mc:Choice>
    <mc:Fallback>
      <p:transition spd="slow" advTm="778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6"/>
</p:tagLst>
</file>

<file path=ppt/tags/tag2.xml><?xml version="1.0" encoding="utf-8"?>
<p:tagLst xmlns:a="http://schemas.openxmlformats.org/drawingml/2006/main" xmlns:r="http://schemas.openxmlformats.org/officeDocument/2006/relationships" xmlns:p="http://schemas.openxmlformats.org/presentationml/2006/main">
  <p:tag name="TIMING" val="|20.4"/>
</p:tagLst>
</file>

<file path=ppt/tags/tag3.xml><?xml version="1.0" encoding="utf-8"?>
<p:tagLst xmlns:a="http://schemas.openxmlformats.org/drawingml/2006/main" xmlns:r="http://schemas.openxmlformats.org/officeDocument/2006/relationships" xmlns:p="http://schemas.openxmlformats.org/presentationml/2006/main">
  <p:tag name="TIMING" val="|7.4"/>
</p:tagLst>
</file>

<file path=ppt/tags/tag4.xml><?xml version="1.0" encoding="utf-8"?>
<p:tagLst xmlns:a="http://schemas.openxmlformats.org/drawingml/2006/main" xmlns:r="http://schemas.openxmlformats.org/officeDocument/2006/relationships" xmlns:p="http://schemas.openxmlformats.org/presentationml/2006/main">
  <p:tag name="TIMING" val="|24.2|20.1|15"/>
</p:tagLst>
</file>

<file path=ppt/tags/tag5.xml><?xml version="1.0" encoding="utf-8"?>
<p:tagLst xmlns:a="http://schemas.openxmlformats.org/drawingml/2006/main" xmlns:r="http://schemas.openxmlformats.org/officeDocument/2006/relationships" xmlns:p="http://schemas.openxmlformats.org/presentationml/2006/main">
  <p:tag name="TIMING" val="|13.2|13.5|8.9|19.3"/>
</p:tagLst>
</file>

<file path=ppt/tags/tag6.xml><?xml version="1.0" encoding="utf-8"?>
<p:tagLst xmlns:a="http://schemas.openxmlformats.org/drawingml/2006/main" xmlns:r="http://schemas.openxmlformats.org/officeDocument/2006/relationships" xmlns:p="http://schemas.openxmlformats.org/presentationml/2006/main">
  <p:tag name="TIMING" val="|16.6"/>
</p:tagLst>
</file>

<file path=ppt/tags/tag7.xml><?xml version="1.0" encoding="utf-8"?>
<p:tagLst xmlns:a="http://schemas.openxmlformats.org/drawingml/2006/main" xmlns:r="http://schemas.openxmlformats.org/officeDocument/2006/relationships" xmlns:p="http://schemas.openxmlformats.org/presentationml/2006/main">
  <p:tag name="TIMING" val="|37"/>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AE colors">
      <a:dk1>
        <a:srgbClr val="3A3838"/>
      </a:dk1>
      <a:lt1>
        <a:srgbClr val="F9F9F9"/>
      </a:lt1>
      <a:dk2>
        <a:srgbClr val="F9F9F9"/>
      </a:dk2>
      <a:lt2>
        <a:srgbClr val="F9F9F9"/>
      </a:lt2>
      <a:accent1>
        <a:srgbClr val="F79226"/>
      </a:accent1>
      <a:accent2>
        <a:srgbClr val="FCC24D"/>
      </a:accent2>
      <a:accent3>
        <a:srgbClr val="F7DBB5"/>
      </a:accent3>
      <a:accent4>
        <a:srgbClr val="33658A"/>
      </a:accent4>
      <a:accent5>
        <a:srgbClr val="4D9DE0"/>
      </a:accent5>
      <a:accent6>
        <a:srgbClr val="3F3F3F"/>
      </a:accent6>
      <a:hlink>
        <a:srgbClr val="C00000"/>
      </a:hlink>
      <a:folHlink>
        <a:srgbClr val="00B0F0"/>
      </a:folHlink>
    </a:clrScheme>
    <a:fontScheme name="AE Fonts">
      <a:majorFont>
        <a:latin typeface="Poppins SemiBol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10975</TotalTime>
  <Words>1181</Words>
  <Application>Microsoft Macintosh PowerPoint</Application>
  <PresentationFormat>On-screen Show (16:9)</PresentationFormat>
  <Paragraphs>150</Paragraphs>
  <Slides>15</Slides>
  <Notes>6</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15</vt:i4>
      </vt:variant>
    </vt:vector>
  </HeadingPairs>
  <TitlesOfParts>
    <vt:vector size="33" baseType="lpstr">
      <vt:lpstr>Roboto Medium</vt:lpstr>
      <vt:lpstr>Arvo</vt:lpstr>
      <vt:lpstr>Poppins</vt:lpstr>
      <vt:lpstr>Roboto</vt:lpstr>
      <vt:lpstr>Calibri Light</vt:lpstr>
      <vt:lpstr>Aptos Display</vt:lpstr>
      <vt:lpstr>Calibri</vt:lpstr>
      <vt:lpstr>Gill Sans MT</vt:lpstr>
      <vt:lpstr>Aptos</vt:lpstr>
      <vt:lpstr>Nunito</vt:lpstr>
      <vt:lpstr>Arial</vt:lpstr>
      <vt:lpstr>Courier New</vt:lpstr>
      <vt:lpstr>Poppins SemiBold</vt:lpstr>
      <vt:lpstr>Roboto Black</vt:lpstr>
      <vt:lpstr>Simple Light</vt:lpstr>
      <vt:lpstr>Office Theme</vt:lpstr>
      <vt:lpstr>1_Office Theme</vt:lpstr>
      <vt:lpstr>2_Office Theme</vt:lpstr>
      <vt:lpstr>PowerPoint Presentation</vt:lpstr>
      <vt:lpstr>Overview</vt:lpstr>
      <vt:lpstr>1. Value of co-production for DOE research</vt:lpstr>
      <vt:lpstr>Increased calls for Earth &amp; Environmental Sciences to be “engaged” and societally “relevant”</vt:lpstr>
      <vt:lpstr>2. Foundational Capabilities on Co-production within DOE</vt:lpstr>
      <vt:lpstr>PowerPoint Presentation</vt:lpstr>
      <vt:lpstr>PowerPoint Presentation</vt:lpstr>
      <vt:lpstr>3. Three ways in which co-production can improve the impact of EESM research</vt:lpstr>
      <vt:lpstr>(1) By identifying fundamental research questions/directions that are both scientifically and societally impactful </vt:lpstr>
      <vt:lpstr>PowerPoint Presentation</vt:lpstr>
      <vt:lpstr>(3) By developing fundamental research on the “Science of Actionable Knowledge” </vt:lpstr>
      <vt:lpstr>Typologies of “use of climate information”</vt:lpstr>
      <vt:lpstr>4. Resources needed for advancing co-production across BER</vt:lpstr>
      <vt:lpstr>Resource Needs</vt:lpstr>
      <vt:lpstr>Thank you !  kajagannthan@lbl.gov adjones@lbl.gov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consider the following as you are developing your LDRD Pop-up</dc:title>
  <cp:lastModifiedBy>Kripa Akila  Jagannathan</cp:lastModifiedBy>
  <cp:revision>98</cp:revision>
  <dcterms:modified xsi:type="dcterms:W3CDTF">2024-08-05T15:42:24Z</dcterms:modified>
</cp:coreProperties>
</file>