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8688AC-97A0-3C45-B804-4E46B0BF9177}" v="27" dt="2024-08-07T18:51:22.7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992"/>
    <p:restoredTop sz="94676"/>
  </p:normalViewPr>
  <p:slideViewPr>
    <p:cSldViewPr snapToGrid="0">
      <p:cViewPr>
        <p:scale>
          <a:sx n="112" d="100"/>
          <a:sy n="112" d="100"/>
        </p:scale>
        <p:origin x="-2616" y="-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thel, Alice Marie" userId="b40f8373-eb0a-43db-860f-dc6544de243a" providerId="ADAL" clId="{DE8688AC-97A0-3C45-B804-4E46B0BF9177}"/>
    <pc:docChg chg="custSel modSld">
      <pc:chgData name="Barthel, Alice Marie" userId="b40f8373-eb0a-43db-860f-dc6544de243a" providerId="ADAL" clId="{DE8688AC-97A0-3C45-B804-4E46B0BF9177}" dt="2024-08-07T18:51:22.724" v="109" actId="1076"/>
      <pc:docMkLst>
        <pc:docMk/>
      </pc:docMkLst>
      <pc:sldChg chg="addSp delSp modSp mod">
        <pc:chgData name="Barthel, Alice Marie" userId="b40f8373-eb0a-43db-860f-dc6544de243a" providerId="ADAL" clId="{DE8688AC-97A0-3C45-B804-4E46B0BF9177}" dt="2024-08-07T18:51:22.724" v="109" actId="1076"/>
        <pc:sldMkLst>
          <pc:docMk/>
          <pc:sldMk cId="3815821554" sldId="256"/>
        </pc:sldMkLst>
        <pc:spChg chg="mod">
          <ac:chgData name="Barthel, Alice Marie" userId="b40f8373-eb0a-43db-860f-dc6544de243a" providerId="ADAL" clId="{DE8688AC-97A0-3C45-B804-4E46B0BF9177}" dt="2024-08-07T18:21:21.912" v="97" actId="1076"/>
          <ac:spMkLst>
            <pc:docMk/>
            <pc:sldMk cId="3815821554" sldId="256"/>
            <ac:spMk id="52" creationId="{D3DB750C-2908-F5A0-E969-48615531D70C}"/>
          </ac:spMkLst>
        </pc:spChg>
        <pc:spChg chg="mod">
          <ac:chgData name="Barthel, Alice Marie" userId="b40f8373-eb0a-43db-860f-dc6544de243a" providerId="ADAL" clId="{DE8688AC-97A0-3C45-B804-4E46B0BF9177}" dt="2024-08-07T18:19:52.657" v="73" actId="1038"/>
          <ac:spMkLst>
            <pc:docMk/>
            <pc:sldMk cId="3815821554" sldId="256"/>
            <ac:spMk id="70" creationId="{909BB483-71AA-D994-1C3D-829E7DD6BC3C}"/>
          </ac:spMkLst>
        </pc:spChg>
        <pc:spChg chg="mod">
          <ac:chgData name="Barthel, Alice Marie" userId="b40f8373-eb0a-43db-860f-dc6544de243a" providerId="ADAL" clId="{DE8688AC-97A0-3C45-B804-4E46B0BF9177}" dt="2024-08-07T18:19:52.657" v="73" actId="1038"/>
          <ac:spMkLst>
            <pc:docMk/>
            <pc:sldMk cId="3815821554" sldId="256"/>
            <ac:spMk id="71" creationId="{CB7C61DC-C1F7-A841-4D62-E77D2613199F}"/>
          </ac:spMkLst>
        </pc:spChg>
        <pc:spChg chg="mod">
          <ac:chgData name="Barthel, Alice Marie" userId="b40f8373-eb0a-43db-860f-dc6544de243a" providerId="ADAL" clId="{DE8688AC-97A0-3C45-B804-4E46B0BF9177}" dt="2024-08-07T18:19:52.657" v="73" actId="1038"/>
          <ac:spMkLst>
            <pc:docMk/>
            <pc:sldMk cId="3815821554" sldId="256"/>
            <ac:spMk id="72" creationId="{BE66D67A-614A-99B1-06B8-5610CAF6D39C}"/>
          </ac:spMkLst>
        </pc:spChg>
        <pc:spChg chg="mod">
          <ac:chgData name="Barthel, Alice Marie" userId="b40f8373-eb0a-43db-860f-dc6544de243a" providerId="ADAL" clId="{DE8688AC-97A0-3C45-B804-4E46B0BF9177}" dt="2024-08-07T18:19:52.657" v="73" actId="1038"/>
          <ac:spMkLst>
            <pc:docMk/>
            <pc:sldMk cId="3815821554" sldId="256"/>
            <ac:spMk id="73" creationId="{B83AA345-AD35-F4C8-C851-7289DFEB59B9}"/>
          </ac:spMkLst>
        </pc:spChg>
        <pc:spChg chg="mod">
          <ac:chgData name="Barthel, Alice Marie" userId="b40f8373-eb0a-43db-860f-dc6544de243a" providerId="ADAL" clId="{DE8688AC-97A0-3C45-B804-4E46B0BF9177}" dt="2024-08-07T18:19:06.223" v="39" actId="1076"/>
          <ac:spMkLst>
            <pc:docMk/>
            <pc:sldMk cId="3815821554" sldId="256"/>
            <ac:spMk id="79" creationId="{DA05A8FE-8863-F31A-4E71-194F5F78E4F8}"/>
          </ac:spMkLst>
        </pc:spChg>
        <pc:spChg chg="add mod">
          <ac:chgData name="Barthel, Alice Marie" userId="b40f8373-eb0a-43db-860f-dc6544de243a" providerId="ADAL" clId="{DE8688AC-97A0-3C45-B804-4E46B0BF9177}" dt="2024-08-07T18:21:16.927" v="96" actId="1076"/>
          <ac:spMkLst>
            <pc:docMk/>
            <pc:sldMk cId="3815821554" sldId="256"/>
            <ac:spMk id="82" creationId="{8F44212F-4DC3-CF33-5A31-C3C417922A5A}"/>
          </ac:spMkLst>
        </pc:spChg>
        <pc:grpChg chg="mod">
          <ac:chgData name="Barthel, Alice Marie" userId="b40f8373-eb0a-43db-860f-dc6544de243a" providerId="ADAL" clId="{DE8688AC-97A0-3C45-B804-4E46B0BF9177}" dt="2024-08-07T18:16:57.737" v="1" actId="1076"/>
          <ac:grpSpMkLst>
            <pc:docMk/>
            <pc:sldMk cId="3815821554" sldId="256"/>
            <ac:grpSpMk id="50" creationId="{CCCFDF2F-8B77-941F-7676-50C57CF75554}"/>
          </ac:grpSpMkLst>
        </pc:grpChg>
        <pc:grpChg chg="add mod">
          <ac:chgData name="Barthel, Alice Marie" userId="b40f8373-eb0a-43db-860f-dc6544de243a" providerId="ADAL" clId="{DE8688AC-97A0-3C45-B804-4E46B0BF9177}" dt="2024-08-07T18:18:12.761" v="15" actId="14100"/>
          <ac:grpSpMkLst>
            <pc:docMk/>
            <pc:sldMk cId="3815821554" sldId="256"/>
            <ac:grpSpMk id="77" creationId="{A947603C-0F53-C585-B72A-A472BA694CBE}"/>
          </ac:grpSpMkLst>
        </pc:grpChg>
        <pc:picChg chg="add mod modCrop">
          <ac:chgData name="Barthel, Alice Marie" userId="b40f8373-eb0a-43db-860f-dc6544de243a" providerId="ADAL" clId="{DE8688AC-97A0-3C45-B804-4E46B0BF9177}" dt="2024-08-07T18:18:35.344" v="28" actId="1076"/>
          <ac:picMkLst>
            <pc:docMk/>
            <pc:sldMk cId="3815821554" sldId="256"/>
            <ac:picMk id="75" creationId="{76C94231-E0FA-8DF9-9896-3B8C1DF49509}"/>
          </ac:picMkLst>
        </pc:picChg>
        <pc:picChg chg="add del mod">
          <ac:chgData name="Barthel, Alice Marie" userId="b40f8373-eb0a-43db-860f-dc6544de243a" providerId="ADAL" clId="{DE8688AC-97A0-3C45-B804-4E46B0BF9177}" dt="2024-08-07T18:18:01.675" v="13" actId="478"/>
          <ac:picMkLst>
            <pc:docMk/>
            <pc:sldMk cId="3815821554" sldId="256"/>
            <ac:picMk id="76" creationId="{81FE50FE-DAD3-6C61-5479-A161CD4E0B62}"/>
          </ac:picMkLst>
        </pc:picChg>
        <pc:picChg chg="mod">
          <ac:chgData name="Barthel, Alice Marie" userId="b40f8373-eb0a-43db-860f-dc6544de243a" providerId="ADAL" clId="{DE8688AC-97A0-3C45-B804-4E46B0BF9177}" dt="2024-08-07T18:18:39.056" v="29" actId="1076"/>
          <ac:picMkLst>
            <pc:docMk/>
            <pc:sldMk cId="3815821554" sldId="256"/>
            <ac:picMk id="78" creationId="{3B9DF32D-EF35-DB1C-9C76-43D153ED0330}"/>
          </ac:picMkLst>
        </pc:picChg>
        <pc:picChg chg="add del mod">
          <ac:chgData name="Barthel, Alice Marie" userId="b40f8373-eb0a-43db-860f-dc6544de243a" providerId="ADAL" clId="{DE8688AC-97A0-3C45-B804-4E46B0BF9177}" dt="2024-08-07T18:20:21.053" v="79" actId="478"/>
          <ac:picMkLst>
            <pc:docMk/>
            <pc:sldMk cId="3815821554" sldId="256"/>
            <ac:picMk id="80" creationId="{DE36187F-DF82-4201-F949-FE48FBB24932}"/>
          </ac:picMkLst>
        </pc:picChg>
        <pc:picChg chg="add mod">
          <ac:chgData name="Barthel, Alice Marie" userId="b40f8373-eb0a-43db-860f-dc6544de243a" providerId="ADAL" clId="{DE8688AC-97A0-3C45-B804-4E46B0BF9177}" dt="2024-08-07T18:20:35.375" v="84" actId="1076"/>
          <ac:picMkLst>
            <pc:docMk/>
            <pc:sldMk cId="3815821554" sldId="256"/>
            <ac:picMk id="81" creationId="{2DCD25D9-1D0C-EDA8-C2F3-7E97AEC63E31}"/>
          </ac:picMkLst>
        </pc:picChg>
        <pc:picChg chg="add mod">
          <ac:chgData name="Barthel, Alice Marie" userId="b40f8373-eb0a-43db-860f-dc6544de243a" providerId="ADAL" clId="{DE8688AC-97A0-3C45-B804-4E46B0BF9177}" dt="2024-08-07T18:50:15.761" v="105" actId="167"/>
          <ac:picMkLst>
            <pc:docMk/>
            <pc:sldMk cId="3815821554" sldId="256"/>
            <ac:picMk id="1026" creationId="{CD928A63-50A8-FEEE-CD08-E1F2A6ED6096}"/>
          </ac:picMkLst>
        </pc:picChg>
        <pc:picChg chg="add mod">
          <ac:chgData name="Barthel, Alice Marie" userId="b40f8373-eb0a-43db-860f-dc6544de243a" providerId="ADAL" clId="{DE8688AC-97A0-3C45-B804-4E46B0BF9177}" dt="2024-08-07T18:51:22.724" v="109" actId="1076"/>
          <ac:picMkLst>
            <pc:docMk/>
            <pc:sldMk cId="3815821554" sldId="256"/>
            <ac:picMk id="1028" creationId="{CCEE23FD-EEDD-3D97-ACEF-1A1240DEDC4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89F5A-D78C-746B-506E-B9DC0671A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115E60-3076-E420-D7EF-356979126D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4D7E04-DFE3-C948-170E-07FF94E1E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71AC9-C97F-2648-A8A3-04240874ACF4}" type="datetimeFigureOut">
              <a:rPr lang="en-US" smtClean="0"/>
              <a:t>8/6/24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DF00D-EDEA-A2B8-7E8C-48BE89256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A2C62-5B40-EC2C-1FB8-3F2805155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358A-77F7-AE4F-BB10-12BDB9014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958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C18B4-357D-DA5E-F418-07BBD5F82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48668B-2007-C7E5-095B-53C173F4CD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81BF8-47B8-A772-ACE9-F31108CBE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71AC9-C97F-2648-A8A3-04240874ACF4}" type="datetimeFigureOut">
              <a:rPr lang="en-US" smtClean="0"/>
              <a:t>8/6/24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9292B-11C1-8912-F84B-666E7F289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2F45BC-A7B3-9CC9-5661-46ED3A929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358A-77F7-AE4F-BB10-12BDB9014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410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A9AA4A-5352-1701-E5E3-304B2EAE73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DC7D1C-42CF-535B-A497-785A8B0938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62763-ABD8-9E40-0F29-A6E4D86B1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71AC9-C97F-2648-A8A3-04240874ACF4}" type="datetimeFigureOut">
              <a:rPr lang="en-US" smtClean="0"/>
              <a:t>8/6/24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05A79-4B70-88B7-EC6D-F40E08E76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72746A-905B-1467-6566-76677F44A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358A-77F7-AE4F-BB10-12BDB9014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98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EB7D3-8B8A-1E5E-6555-2CA86B865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33A3D-4BCF-0942-D68D-736CC7A49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3726D-6C37-F499-2455-05B68144B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71AC9-C97F-2648-A8A3-04240874ACF4}" type="datetimeFigureOut">
              <a:rPr lang="en-US" smtClean="0"/>
              <a:t>8/6/24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C31D9-B96B-7743-8B7D-647DE846F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4760A8-3909-132D-9A84-BC334D37D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358A-77F7-AE4F-BB10-12BDB9014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01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2A33C-98D1-62A3-BDD1-3D06EF6FC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5D6C92-C87F-6B2C-E868-58C920E9F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CBB16-3059-2F38-C2B1-913A3FD4B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71AC9-C97F-2648-A8A3-04240874ACF4}" type="datetimeFigureOut">
              <a:rPr lang="en-US" smtClean="0"/>
              <a:t>8/6/24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20A1B-0DF2-923F-543A-9C983331C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2810-0744-1AE2-8BF5-897C6F958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358A-77F7-AE4F-BB10-12BDB9014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23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F0FF3-963A-54AE-B819-17E7CAD76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4F8C0-FE59-3630-989A-24E9878950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BDF647-06BC-F220-CE93-D20B75334C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9B1699-8489-D1C6-0950-200329917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71AC9-C97F-2648-A8A3-04240874ACF4}" type="datetimeFigureOut">
              <a:rPr lang="en-US" smtClean="0"/>
              <a:t>8/6/24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1873AA-77D0-D9EF-F158-E9FD970C0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FFCA3E-E8F9-0611-6CF6-0775F73B8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358A-77F7-AE4F-BB10-12BDB9014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850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8438C-842A-431F-E4B4-5AD0FCAC9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156A93-851F-9A09-27AF-DF94DFEC2B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9BA7FB-3135-4D37-EFE8-544646859E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3B4B61-4155-9D0A-D017-957EE313D4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A08A75-EDBC-3253-234B-D76493CFAA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76BCF7-3A0E-B92F-FC2B-0D1CC3ABA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71AC9-C97F-2648-A8A3-04240874ACF4}" type="datetimeFigureOut">
              <a:rPr lang="en-US" smtClean="0"/>
              <a:t>8/6/24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B1FF4D-D589-717B-38CC-83910FF42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45BA08-0F65-378E-26A6-A3ECEF3D9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358A-77F7-AE4F-BB10-12BDB9014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74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5E98C-D003-A937-8541-C66ED5585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6346C4-6E7C-11F9-59AF-F9F76ED08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71AC9-C97F-2648-A8A3-04240874ACF4}" type="datetimeFigureOut">
              <a:rPr lang="en-US" smtClean="0"/>
              <a:t>8/6/24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4FA05B-302E-A6CF-438A-D053A3CB4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FB0524-81DA-A7B4-60C4-4EEA3623B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358A-77F7-AE4F-BB10-12BDB9014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518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BB6B9E-116B-02F2-CC2F-EF793CF1E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71AC9-C97F-2648-A8A3-04240874ACF4}" type="datetimeFigureOut">
              <a:rPr lang="en-US" smtClean="0"/>
              <a:t>8/6/24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810897-81E5-C324-3A0E-52F0B60C6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CDBEDA-6B86-0CB5-C5F9-4B09D27D0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358A-77F7-AE4F-BB10-12BDB9014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204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BACAD-6453-B84F-CF10-EA9BA853D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2C3B9-2201-F2CF-15AB-55A61C744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8490A8-DFE3-6DFC-5B7D-91C2FD2CA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9A24EB-353C-4815-1DF6-2B3E9F064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71AC9-C97F-2648-A8A3-04240874ACF4}" type="datetimeFigureOut">
              <a:rPr lang="en-US" smtClean="0"/>
              <a:t>8/6/24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0EC137-0746-1F56-957C-C9603FB97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FE6F70-C8EE-BE0B-2550-8AE68A404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358A-77F7-AE4F-BB10-12BDB9014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82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D602D-7929-4BE5-E816-23B4E105D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0A380A-9D11-E408-2D0E-296C38B922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C0BA0E-3798-6568-07DF-BDAFDC463E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41134F-BE3F-FC2B-1FB6-DCBB045FE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71AC9-C97F-2648-A8A3-04240874ACF4}" type="datetimeFigureOut">
              <a:rPr lang="en-US" smtClean="0"/>
              <a:t>8/6/24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135669-535D-6A66-2770-9B6B941D7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6117D5-FD54-A7C2-4F1F-6339B985C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358A-77F7-AE4F-BB10-12BDB9014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15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6ADEBA-955B-99F3-E00B-BBBA58946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987F23-28B4-9AE0-D65B-3F0397FEAB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8273AB-5784-4073-7BC3-66E5D92853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71AC9-C97F-2648-A8A3-04240874ACF4}" type="datetimeFigureOut">
              <a:rPr lang="en-US" smtClean="0"/>
              <a:t>8/6/24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F5FB6-C449-85A8-894E-982106CD93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0D7730-FB67-892F-E725-64C2F03EAA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2358A-77F7-AE4F-BB10-12BDB9014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48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CD928A63-50A8-FEEE-CD08-E1F2A6ED60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627" y="116870"/>
            <a:ext cx="2926080" cy="1325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Google Shape;136;p2">
            <a:extLst>
              <a:ext uri="{FF2B5EF4-FFF2-40B4-BE49-F238E27FC236}">
                <a16:creationId xmlns:a16="http://schemas.microsoft.com/office/drawing/2014/main" id="{231AF765-0932-6261-9137-A3913008355A}"/>
              </a:ext>
            </a:extLst>
          </p:cNvPr>
          <p:cNvSpPr txBox="1"/>
          <p:nvPr/>
        </p:nvSpPr>
        <p:spPr>
          <a:xfrm>
            <a:off x="3280595" y="-76015"/>
            <a:ext cx="6612077" cy="1139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0"/>
              <a:buFont typeface="Arial"/>
              <a:buNone/>
            </a:pPr>
            <a:r>
              <a:rPr lang="en-US" sz="1400" dirty="0">
                <a:solidFill>
                  <a:schemeClr val="dk1"/>
                </a:solidFill>
              </a:rPr>
              <a:t>,</a:t>
            </a:r>
            <a:endParaRPr lang="en-US"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  <a:buSzPts val="12600"/>
            </a:pPr>
            <a:r>
              <a:rPr lang="en-US" sz="3600" b="1" dirty="0">
                <a:solidFill>
                  <a:srgbClr val="3F3F3F"/>
                </a:solidFill>
              </a:rPr>
              <a:t>Mapping the sensitivity of AMOC in a hierarchy of configurations</a:t>
            </a:r>
          </a:p>
        </p:txBody>
      </p:sp>
      <p:sp>
        <p:nvSpPr>
          <p:cNvPr id="3" name="Up-Down Arrow 2">
            <a:extLst>
              <a:ext uri="{FF2B5EF4-FFF2-40B4-BE49-F238E27FC236}">
                <a16:creationId xmlns:a16="http://schemas.microsoft.com/office/drawing/2014/main" id="{DA64F74C-0A1F-2A53-1F36-473B409EAC98}"/>
              </a:ext>
            </a:extLst>
          </p:cNvPr>
          <p:cNvSpPr/>
          <p:nvPr/>
        </p:nvSpPr>
        <p:spPr>
          <a:xfrm>
            <a:off x="812923" y="1371600"/>
            <a:ext cx="667830" cy="5376291"/>
          </a:xfrm>
          <a:prstGeom prst="up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A0D4A37A-7E26-F93C-6D64-BF0208369538}"/>
              </a:ext>
            </a:extLst>
          </p:cNvPr>
          <p:cNvSpPr/>
          <p:nvPr/>
        </p:nvSpPr>
        <p:spPr>
          <a:xfrm>
            <a:off x="182627" y="1882104"/>
            <a:ext cx="1967959" cy="632991"/>
          </a:xfrm>
          <a:prstGeom prst="roundRect">
            <a:avLst/>
          </a:prstGeom>
          <a:solidFill>
            <a:srgbClr val="00B0F0"/>
          </a:solidFill>
          <a:ln/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Fully-coupled configurations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12719211-3685-F27D-8CCA-4DEF115EF155}"/>
              </a:ext>
            </a:extLst>
          </p:cNvPr>
          <p:cNvSpPr/>
          <p:nvPr/>
        </p:nvSpPr>
        <p:spPr>
          <a:xfrm>
            <a:off x="206575" y="5294872"/>
            <a:ext cx="1967959" cy="632991"/>
          </a:xfrm>
          <a:prstGeom prst="roundRect">
            <a:avLst/>
          </a:prstGeom>
          <a:solidFill>
            <a:srgbClr val="00B0F0"/>
          </a:solidFill>
          <a:ln>
            <a:prstDash val="dash"/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Surrogates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25BC390C-EEFA-BFE0-B3F7-A879E2DBCFD3}"/>
              </a:ext>
            </a:extLst>
          </p:cNvPr>
          <p:cNvSpPr/>
          <p:nvPr/>
        </p:nvSpPr>
        <p:spPr>
          <a:xfrm>
            <a:off x="206575" y="4199686"/>
            <a:ext cx="1967959" cy="632991"/>
          </a:xfrm>
          <a:prstGeom prst="roundRect">
            <a:avLst/>
          </a:prstGeom>
          <a:solidFill>
            <a:srgbClr val="00B0F0"/>
          </a:solidFill>
          <a:ln/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Idealized test case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7FA3FBA5-260E-71CA-CB11-8E5FE1EAB971}"/>
              </a:ext>
            </a:extLst>
          </p:cNvPr>
          <p:cNvSpPr/>
          <p:nvPr/>
        </p:nvSpPr>
        <p:spPr>
          <a:xfrm>
            <a:off x="206575" y="3025599"/>
            <a:ext cx="1967959" cy="632991"/>
          </a:xfrm>
          <a:prstGeom prst="roundRect">
            <a:avLst/>
          </a:prstGeom>
          <a:solidFill>
            <a:srgbClr val="00B0F0"/>
          </a:solidFill>
          <a:ln/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FOSI simulations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CCCFDF2F-8B77-941F-7676-50C57CF75554}"/>
              </a:ext>
            </a:extLst>
          </p:cNvPr>
          <p:cNvGrpSpPr/>
          <p:nvPr/>
        </p:nvGrpSpPr>
        <p:grpSpPr>
          <a:xfrm>
            <a:off x="9738212" y="2831239"/>
            <a:ext cx="1753202" cy="1228506"/>
            <a:chOff x="29540251" y="8347918"/>
            <a:chExt cx="5708395" cy="5441328"/>
          </a:xfrm>
        </p:grpSpPr>
        <p:pic>
          <p:nvPicPr>
            <p:cNvPr id="53" name="Google Shape;171;p2">
              <a:extLst>
                <a:ext uri="{FF2B5EF4-FFF2-40B4-BE49-F238E27FC236}">
                  <a16:creationId xmlns:a16="http://schemas.microsoft.com/office/drawing/2014/main" id="{E67FB279-071C-55E3-61C9-08C50794F8E9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 l="9926" t="18177" r="8553" b="6210"/>
            <a:stretch/>
          </p:blipFill>
          <p:spPr>
            <a:xfrm>
              <a:off x="29540251" y="8347920"/>
              <a:ext cx="5247784" cy="544132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2" name="Google Shape;188;p2">
              <a:extLst>
                <a:ext uri="{FF2B5EF4-FFF2-40B4-BE49-F238E27FC236}">
                  <a16:creationId xmlns:a16="http://schemas.microsoft.com/office/drawing/2014/main" id="{D3DB750C-2908-F5A0-E969-48615531D70C}"/>
                </a:ext>
              </a:extLst>
            </p:cNvPr>
            <p:cNvSpPr txBox="1"/>
            <p:nvPr/>
          </p:nvSpPr>
          <p:spPr>
            <a:xfrm>
              <a:off x="30043170" y="8347918"/>
              <a:ext cx="5205476" cy="7292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9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AMOC (50-60years)</a:t>
              </a:r>
              <a:endParaRPr sz="9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0" name="Rounded Rectangle 69">
            <a:extLst>
              <a:ext uri="{FF2B5EF4-FFF2-40B4-BE49-F238E27FC236}">
                <a16:creationId xmlns:a16="http://schemas.microsoft.com/office/drawing/2014/main" id="{909BB483-71AA-D994-1C3D-829E7DD6BC3C}"/>
              </a:ext>
            </a:extLst>
          </p:cNvPr>
          <p:cNvSpPr/>
          <p:nvPr/>
        </p:nvSpPr>
        <p:spPr>
          <a:xfrm>
            <a:off x="2446143" y="1882103"/>
            <a:ext cx="6309972" cy="632991"/>
          </a:xfrm>
          <a:prstGeom prst="roundRect">
            <a:avLst/>
          </a:prstGeom>
          <a:noFill/>
          <a:ln/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AMOC is a coupled phenomenon and has a long emergence timescale </a:t>
            </a:r>
          </a:p>
        </p:txBody>
      </p: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CB7C61DC-C1F7-A841-4D62-E77D2613199F}"/>
              </a:ext>
            </a:extLst>
          </p:cNvPr>
          <p:cNvSpPr/>
          <p:nvPr/>
        </p:nvSpPr>
        <p:spPr>
          <a:xfrm>
            <a:off x="2446143" y="2977288"/>
            <a:ext cx="6309972" cy="893672"/>
          </a:xfrm>
          <a:prstGeom prst="roundRect">
            <a:avLst/>
          </a:prstGeom>
          <a:noFill/>
          <a:ln/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Limited feedback but shorter emergence timescale and more samples. Persistent low AMOC but additional insights. </a:t>
            </a:r>
          </a:p>
        </p:txBody>
      </p:sp>
      <p:sp>
        <p:nvSpPr>
          <p:cNvPr id="72" name="Rounded Rectangle 71">
            <a:extLst>
              <a:ext uri="{FF2B5EF4-FFF2-40B4-BE49-F238E27FC236}">
                <a16:creationId xmlns:a16="http://schemas.microsoft.com/office/drawing/2014/main" id="{BE66D67A-614A-99B1-06B8-5610CAF6D39C}"/>
              </a:ext>
            </a:extLst>
          </p:cNvPr>
          <p:cNvSpPr/>
          <p:nvPr/>
        </p:nvSpPr>
        <p:spPr>
          <a:xfrm>
            <a:off x="2446143" y="4199686"/>
            <a:ext cx="6309972" cy="632991"/>
          </a:xfrm>
          <a:prstGeom prst="roundRect">
            <a:avLst/>
          </a:prstGeom>
          <a:noFill/>
          <a:ln/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Simplified dynamics; low cost and fast adjustment timescale.</a:t>
            </a:r>
          </a:p>
        </p:txBody>
      </p:sp>
      <p:sp>
        <p:nvSpPr>
          <p:cNvPr id="73" name="Rounded Rectangle 72">
            <a:extLst>
              <a:ext uri="{FF2B5EF4-FFF2-40B4-BE49-F238E27FC236}">
                <a16:creationId xmlns:a16="http://schemas.microsoft.com/office/drawing/2014/main" id="{B83AA345-AD35-F4C8-C851-7289DFEB59B9}"/>
              </a:ext>
            </a:extLst>
          </p:cNvPr>
          <p:cNvSpPr/>
          <p:nvPr/>
        </p:nvSpPr>
        <p:spPr>
          <a:xfrm>
            <a:off x="2446142" y="5294871"/>
            <a:ext cx="6612077" cy="632991"/>
          </a:xfrm>
          <a:prstGeom prst="roundRect">
            <a:avLst/>
          </a:prstGeom>
          <a:noFill/>
          <a:ln/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Requires large ensemble for training; Allows interpolation and extra samples</a:t>
            </a:r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76C94231-E0FA-8DF9-9896-3B8C1DF4950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7678"/>
          <a:stretch/>
        </p:blipFill>
        <p:spPr>
          <a:xfrm>
            <a:off x="9369368" y="4179799"/>
            <a:ext cx="1261256" cy="1262479"/>
          </a:xfrm>
          <a:prstGeom prst="rect">
            <a:avLst/>
          </a:prstGeom>
        </p:spPr>
      </p:pic>
      <p:grpSp>
        <p:nvGrpSpPr>
          <p:cNvPr id="77" name="Group 76">
            <a:extLst>
              <a:ext uri="{FF2B5EF4-FFF2-40B4-BE49-F238E27FC236}">
                <a16:creationId xmlns:a16="http://schemas.microsoft.com/office/drawing/2014/main" id="{A947603C-0F53-C585-B72A-A472BA694CBE}"/>
              </a:ext>
            </a:extLst>
          </p:cNvPr>
          <p:cNvGrpSpPr/>
          <p:nvPr/>
        </p:nvGrpSpPr>
        <p:grpSpPr>
          <a:xfrm>
            <a:off x="10459289" y="4179799"/>
            <a:ext cx="1629981" cy="1228505"/>
            <a:chOff x="-766761" y="3267991"/>
            <a:chExt cx="5837498" cy="2980113"/>
          </a:xfrm>
        </p:grpSpPr>
        <p:pic>
          <p:nvPicPr>
            <p:cNvPr id="78" name="Picture 77">
              <a:extLst>
                <a:ext uri="{FF2B5EF4-FFF2-40B4-BE49-F238E27FC236}">
                  <a16:creationId xmlns:a16="http://schemas.microsoft.com/office/drawing/2014/main" id="{3B9DF32D-EF35-DB1C-9C76-43D153ED03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-16136" y="3267991"/>
              <a:ext cx="5086873" cy="2980113"/>
            </a:xfrm>
            <a:prstGeom prst="rect">
              <a:avLst/>
            </a:prstGeom>
          </p:spPr>
        </p:pic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DA05A8FE-8863-F31A-4E71-194F5F78E4F8}"/>
                </a:ext>
              </a:extLst>
            </p:cNvPr>
            <p:cNvSpPr txBox="1"/>
            <p:nvPr/>
          </p:nvSpPr>
          <p:spPr>
            <a:xfrm>
              <a:off x="-766761" y="5226331"/>
              <a:ext cx="4850992" cy="7466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1" algn="ctr"/>
              <a:r>
                <a:rPr lang="en-US" sz="700" dirty="0"/>
                <a:t>Overturning </a:t>
              </a:r>
              <a:r>
                <a:rPr lang="en-US" sz="700" dirty="0" err="1"/>
                <a:t>Streamfunction</a:t>
              </a:r>
              <a:endParaRPr lang="en-US" sz="700" dirty="0"/>
            </a:p>
          </p:txBody>
        </p:sp>
      </p:grpSp>
      <p:pic>
        <p:nvPicPr>
          <p:cNvPr id="81" name="Picture 2" descr="A picture containing text, screenshot, line, plot&#10;&#10;Description automatically generated">
            <a:extLst>
              <a:ext uri="{FF2B5EF4-FFF2-40B4-BE49-F238E27FC236}">
                <a16:creationId xmlns:a16="http://schemas.microsoft.com/office/drawing/2014/main" id="{2DCD25D9-1D0C-EDA8-C2F3-7E97AEC63E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34"/>
          <a:stretch/>
        </p:blipFill>
        <p:spPr bwMode="auto">
          <a:xfrm>
            <a:off x="9396709" y="1031445"/>
            <a:ext cx="2242645" cy="1653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" name="TextBox 81">
            <a:extLst>
              <a:ext uri="{FF2B5EF4-FFF2-40B4-BE49-F238E27FC236}">
                <a16:creationId xmlns:a16="http://schemas.microsoft.com/office/drawing/2014/main" id="{8F44212F-4DC3-CF33-5A31-C3C417922A5A}"/>
              </a:ext>
            </a:extLst>
          </p:cNvPr>
          <p:cNvSpPr txBox="1"/>
          <p:nvPr/>
        </p:nvSpPr>
        <p:spPr>
          <a:xfrm>
            <a:off x="10901046" y="2528208"/>
            <a:ext cx="18255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altLang="en-US" sz="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Caldwell et al 2019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endParaRPr lang="en-US" sz="700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CCEE23FD-EEDD-3D97-ACEF-1A1240DEDC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5727" y="5852579"/>
            <a:ext cx="2318401" cy="1112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5821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1270</TotalTime>
  <Words>78</Words>
  <Application>Microsoft Macintosh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Barthel, Alice Marie</cp:lastModifiedBy>
  <cp:revision>7</cp:revision>
  <dcterms:created xsi:type="dcterms:W3CDTF">2023-07-25T17:33:13Z</dcterms:created>
  <dcterms:modified xsi:type="dcterms:W3CDTF">2024-08-07T18:51:23Z</dcterms:modified>
</cp:coreProperties>
</file>