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8"/>
  </p:notesMasterIdLst>
  <p:handoutMasterIdLst>
    <p:handoutMasterId r:id="rId9"/>
  </p:handoutMasterIdLst>
  <p:sldIdLst>
    <p:sldId id="260" r:id="rId2"/>
    <p:sldId id="683" r:id="rId3"/>
    <p:sldId id="353" r:id="rId4"/>
    <p:sldId id="684" r:id="rId5"/>
    <p:sldId id="685" r:id="rId6"/>
    <p:sldId id="686" r:id="rId7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E"/>
    <a:srgbClr val="007836"/>
    <a:srgbClr val="0081AB"/>
    <a:srgbClr val="000000"/>
    <a:srgbClr val="719500"/>
    <a:srgbClr val="BE0F34"/>
    <a:srgbClr val="820150"/>
    <a:srgbClr val="502D7F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31D29-9E01-7C4E-A7F6-B1AF6843A9FA}" v="33" dt="2024-08-06T13:52:01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 autoAdjust="0"/>
    <p:restoredTop sz="96190"/>
  </p:normalViewPr>
  <p:slideViewPr>
    <p:cSldViewPr snapToGrid="0" snapToObjects="1">
      <p:cViewPr varScale="1">
        <p:scale>
          <a:sx n="102" d="100"/>
          <a:sy n="102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ttelman, Andrew" userId="2a56e639-c1ad-4881-aaae-97e7e0dc2f29" providerId="ADAL" clId="{4B331D29-9E01-7C4E-A7F6-B1AF6843A9FA}"/>
    <pc:docChg chg="undo custSel addSld delSld modSld">
      <pc:chgData name="Gettelman, Andrew" userId="2a56e639-c1ad-4881-aaae-97e7e0dc2f29" providerId="ADAL" clId="{4B331D29-9E01-7C4E-A7F6-B1AF6843A9FA}" dt="2024-08-06T20:26:46.246" v="4364" actId="20577"/>
      <pc:docMkLst>
        <pc:docMk/>
      </pc:docMkLst>
      <pc:sldChg chg="addSp delSp modSp mod">
        <pc:chgData name="Gettelman, Andrew" userId="2a56e639-c1ad-4881-aaae-97e7e0dc2f29" providerId="ADAL" clId="{4B331D29-9E01-7C4E-A7F6-B1AF6843A9FA}" dt="2024-08-06T20:23:05.023" v="4304" actId="14100"/>
        <pc:sldMkLst>
          <pc:docMk/>
          <pc:sldMk cId="1152154647" sldId="260"/>
        </pc:sldMkLst>
        <pc:spChg chg="mod">
          <ac:chgData name="Gettelman, Andrew" userId="2a56e639-c1ad-4881-aaae-97e7e0dc2f29" providerId="ADAL" clId="{4B331D29-9E01-7C4E-A7F6-B1AF6843A9FA}" dt="2024-08-06T20:23:05.023" v="4304" actId="14100"/>
          <ac:spMkLst>
            <pc:docMk/>
            <pc:sldMk cId="1152154647" sldId="260"/>
            <ac:spMk id="2" creationId="{8BDFD0D9-1CAC-4FBD-8120-CBD5A07EB995}"/>
          </ac:spMkLst>
        </pc:spChg>
        <pc:spChg chg="mod">
          <ac:chgData name="Gettelman, Andrew" userId="2a56e639-c1ad-4881-aaae-97e7e0dc2f29" providerId="ADAL" clId="{4B331D29-9E01-7C4E-A7F6-B1AF6843A9FA}" dt="2024-08-05T17:17:51.375" v="260" actId="1036"/>
          <ac:spMkLst>
            <pc:docMk/>
            <pc:sldMk cId="1152154647" sldId="260"/>
            <ac:spMk id="3" creationId="{EFC2EFEB-FE71-41CF-F9EC-1C641912BF51}"/>
          </ac:spMkLst>
        </pc:spChg>
        <pc:spChg chg="mod">
          <ac:chgData name="Gettelman, Andrew" userId="2a56e639-c1ad-4881-aaae-97e7e0dc2f29" providerId="ADAL" clId="{4B331D29-9E01-7C4E-A7F6-B1AF6843A9FA}" dt="2024-08-05T17:17:51.375" v="260" actId="1036"/>
          <ac:spMkLst>
            <pc:docMk/>
            <pc:sldMk cId="1152154647" sldId="260"/>
            <ac:spMk id="5" creationId="{2599C3C0-764A-4145-9480-D79B28BB6551}"/>
          </ac:spMkLst>
        </pc:spChg>
        <pc:spChg chg="mod">
          <ac:chgData name="Gettelman, Andrew" userId="2a56e639-c1ad-4881-aaae-97e7e0dc2f29" providerId="ADAL" clId="{4B331D29-9E01-7C4E-A7F6-B1AF6843A9FA}" dt="2024-08-05T17:17:51.375" v="260" actId="1036"/>
          <ac:spMkLst>
            <pc:docMk/>
            <pc:sldMk cId="1152154647" sldId="260"/>
            <ac:spMk id="6" creationId="{B8696A4F-5314-46CD-B205-CC2D44570D66}"/>
          </ac:spMkLst>
        </pc:spChg>
        <pc:spChg chg="add del mod">
          <ac:chgData name="Gettelman, Andrew" userId="2a56e639-c1ad-4881-aaae-97e7e0dc2f29" providerId="ADAL" clId="{4B331D29-9E01-7C4E-A7F6-B1AF6843A9FA}" dt="2024-08-06T12:58:09.949" v="2390" actId="478"/>
          <ac:spMkLst>
            <pc:docMk/>
            <pc:sldMk cId="1152154647" sldId="260"/>
            <ac:spMk id="14" creationId="{4AF328FA-79E6-3A93-F3F6-27243A1F0705}"/>
          </ac:spMkLst>
        </pc:spChg>
        <pc:picChg chg="add mod">
          <ac:chgData name="Gettelman, Andrew" userId="2a56e639-c1ad-4881-aaae-97e7e0dc2f29" providerId="ADAL" clId="{4B331D29-9E01-7C4E-A7F6-B1AF6843A9FA}" dt="2024-08-05T17:17:17.719" v="239" actId="1076"/>
          <ac:picMkLst>
            <pc:docMk/>
            <pc:sldMk cId="1152154647" sldId="260"/>
            <ac:picMk id="7" creationId="{EB501A19-DEFC-85AB-3819-B4E89F0D8BDD}"/>
          </ac:picMkLst>
        </pc:picChg>
        <pc:picChg chg="mod">
          <ac:chgData name="Gettelman, Andrew" userId="2a56e639-c1ad-4881-aaae-97e7e0dc2f29" providerId="ADAL" clId="{4B331D29-9E01-7C4E-A7F6-B1AF6843A9FA}" dt="2024-08-05T17:18:07.375" v="266" actId="1035"/>
          <ac:picMkLst>
            <pc:docMk/>
            <pc:sldMk cId="1152154647" sldId="260"/>
            <ac:picMk id="8" creationId="{29494282-6CC5-5220-413B-27536BBB8B93}"/>
          </ac:picMkLst>
        </pc:picChg>
        <pc:picChg chg="add mod modCrop">
          <ac:chgData name="Gettelman, Andrew" userId="2a56e639-c1ad-4881-aaae-97e7e0dc2f29" providerId="ADAL" clId="{4B331D29-9E01-7C4E-A7F6-B1AF6843A9FA}" dt="2024-08-06T12:59:06.331" v="2400" actId="1076"/>
          <ac:picMkLst>
            <pc:docMk/>
            <pc:sldMk cId="1152154647" sldId="260"/>
            <ac:picMk id="9" creationId="{56841542-AB04-5668-1BD2-2C55CC05BBDE}"/>
          </ac:picMkLst>
        </pc:picChg>
        <pc:picChg chg="add del mod">
          <ac:chgData name="Gettelman, Andrew" userId="2a56e639-c1ad-4881-aaae-97e7e0dc2f29" providerId="ADAL" clId="{4B331D29-9E01-7C4E-A7F6-B1AF6843A9FA}" dt="2024-08-05T18:25:16.839" v="2364" actId="478"/>
          <ac:picMkLst>
            <pc:docMk/>
            <pc:sldMk cId="1152154647" sldId="260"/>
            <ac:picMk id="9" creationId="{8989160C-AA4F-4529-0F31-86F8B0D65D81}"/>
          </ac:picMkLst>
        </pc:picChg>
        <pc:picChg chg="mod">
          <ac:chgData name="Gettelman, Andrew" userId="2a56e639-c1ad-4881-aaae-97e7e0dc2f29" providerId="ADAL" clId="{4B331D29-9E01-7C4E-A7F6-B1AF6843A9FA}" dt="2024-08-05T17:17:55.449" v="261" actId="1076"/>
          <ac:picMkLst>
            <pc:docMk/>
            <pc:sldMk cId="1152154647" sldId="260"/>
            <ac:picMk id="10" creationId="{03158B01-6642-F4FE-031B-C830EBACCD10}"/>
          </ac:picMkLst>
        </pc:picChg>
        <pc:picChg chg="add mod">
          <ac:chgData name="Gettelman, Andrew" userId="2a56e639-c1ad-4881-aaae-97e7e0dc2f29" providerId="ADAL" clId="{4B331D29-9E01-7C4E-A7F6-B1AF6843A9FA}" dt="2024-08-05T18:29:44.106" v="2370" actId="14100"/>
          <ac:picMkLst>
            <pc:docMk/>
            <pc:sldMk cId="1152154647" sldId="260"/>
            <ac:picMk id="13" creationId="{C90DF915-6956-8072-C92F-57237DC63EDD}"/>
          </ac:picMkLst>
        </pc:picChg>
      </pc:sldChg>
      <pc:sldChg chg="del">
        <pc:chgData name="Gettelman, Andrew" userId="2a56e639-c1ad-4881-aaae-97e7e0dc2f29" providerId="ADAL" clId="{4B331D29-9E01-7C4E-A7F6-B1AF6843A9FA}" dt="2024-08-06T13:52:18.849" v="2991" actId="2696"/>
        <pc:sldMkLst>
          <pc:docMk/>
          <pc:sldMk cId="757395271" sldId="268"/>
        </pc:sldMkLst>
      </pc:sldChg>
      <pc:sldChg chg="addSp delSp modSp mod">
        <pc:chgData name="Gettelman, Andrew" userId="2a56e639-c1ad-4881-aaae-97e7e0dc2f29" providerId="ADAL" clId="{4B331D29-9E01-7C4E-A7F6-B1AF6843A9FA}" dt="2024-08-06T20:24:24.376" v="4340" actId="20577"/>
        <pc:sldMkLst>
          <pc:docMk/>
          <pc:sldMk cId="2783176438" sldId="353"/>
        </pc:sldMkLst>
        <pc:spChg chg="mod">
          <ac:chgData name="Gettelman, Andrew" userId="2a56e639-c1ad-4881-aaae-97e7e0dc2f29" providerId="ADAL" clId="{4B331D29-9E01-7C4E-A7F6-B1AF6843A9FA}" dt="2024-08-05T17:14:11.896" v="210" actId="20577"/>
          <ac:spMkLst>
            <pc:docMk/>
            <pc:sldMk cId="2783176438" sldId="353"/>
            <ac:spMk id="2" creationId="{7683BBD2-1ED7-1D49-85C6-24D7C41B42F0}"/>
          </ac:spMkLst>
        </pc:spChg>
        <pc:spChg chg="add mod">
          <ac:chgData name="Gettelman, Andrew" userId="2a56e639-c1ad-4881-aaae-97e7e0dc2f29" providerId="ADAL" clId="{4B331D29-9E01-7C4E-A7F6-B1AF6843A9FA}" dt="2024-08-05T17:21:32.146" v="278" actId="403"/>
          <ac:spMkLst>
            <pc:docMk/>
            <pc:sldMk cId="2783176438" sldId="353"/>
            <ac:spMk id="3" creationId="{A87CB15C-1496-ECF7-12CF-FE98266F15CC}"/>
          </ac:spMkLst>
        </pc:spChg>
        <pc:spChg chg="mod">
          <ac:chgData name="Gettelman, Andrew" userId="2a56e639-c1ad-4881-aaae-97e7e0dc2f29" providerId="ADAL" clId="{4B331D29-9E01-7C4E-A7F6-B1AF6843A9FA}" dt="2024-08-06T20:24:24.376" v="4340" actId="20577"/>
          <ac:spMkLst>
            <pc:docMk/>
            <pc:sldMk cId="2783176438" sldId="353"/>
            <ac:spMk id="9" creationId="{CAC9F3A1-1DA4-7647-96E4-9FEEA6ED296F}"/>
          </ac:spMkLst>
        </pc:spChg>
        <pc:spChg chg="mod">
          <ac:chgData name="Gettelman, Andrew" userId="2a56e639-c1ad-4881-aaae-97e7e0dc2f29" providerId="ADAL" clId="{4B331D29-9E01-7C4E-A7F6-B1AF6843A9FA}" dt="2024-08-05T17:23:38.146" v="361" actId="113"/>
          <ac:spMkLst>
            <pc:docMk/>
            <pc:sldMk cId="2783176438" sldId="353"/>
            <ac:spMk id="10" creationId="{57200C30-EC87-2947-88C0-EDBD33E09DB0}"/>
          </ac:spMkLst>
        </pc:spChg>
        <pc:spChg chg="mod">
          <ac:chgData name="Gettelman, Andrew" userId="2a56e639-c1ad-4881-aaae-97e7e0dc2f29" providerId="ADAL" clId="{4B331D29-9E01-7C4E-A7F6-B1AF6843A9FA}" dt="2024-08-05T17:14:35.179" v="230" actId="1076"/>
          <ac:spMkLst>
            <pc:docMk/>
            <pc:sldMk cId="2783176438" sldId="353"/>
            <ac:spMk id="12" creationId="{6BCE79F4-79EF-D297-2C9E-BBD410C109B3}"/>
          </ac:spMkLst>
        </pc:spChg>
        <pc:spChg chg="mod">
          <ac:chgData name="Gettelman, Andrew" userId="2a56e639-c1ad-4881-aaae-97e7e0dc2f29" providerId="ADAL" clId="{4B331D29-9E01-7C4E-A7F6-B1AF6843A9FA}" dt="2024-08-05T17:24:05.733" v="370" actId="1076"/>
          <ac:spMkLst>
            <pc:docMk/>
            <pc:sldMk cId="2783176438" sldId="353"/>
            <ac:spMk id="15" creationId="{ACD1D57F-758C-EA47-8FDE-D4A1AD70F601}"/>
          </ac:spMkLst>
        </pc:spChg>
        <pc:picChg chg="add mod">
          <ac:chgData name="Gettelman, Andrew" userId="2a56e639-c1ad-4881-aaae-97e7e0dc2f29" providerId="ADAL" clId="{4B331D29-9E01-7C4E-A7F6-B1AF6843A9FA}" dt="2024-08-05T17:23:22.195" v="357" actId="167"/>
          <ac:picMkLst>
            <pc:docMk/>
            <pc:sldMk cId="2783176438" sldId="353"/>
            <ac:picMk id="4" creationId="{56ABFC12-7C6C-CA7B-070E-0F0143C6FB6C}"/>
          </ac:picMkLst>
        </pc:picChg>
        <pc:picChg chg="add del mod">
          <ac:chgData name="Gettelman, Andrew" userId="2a56e639-c1ad-4881-aaae-97e7e0dc2f29" providerId="ADAL" clId="{4B331D29-9E01-7C4E-A7F6-B1AF6843A9FA}" dt="2024-08-05T17:22:51.019" v="351" actId="478"/>
          <ac:picMkLst>
            <pc:docMk/>
            <pc:sldMk cId="2783176438" sldId="353"/>
            <ac:picMk id="5" creationId="{CEA809BC-D1E2-4542-74FE-B71050CFEC8F}"/>
          </ac:picMkLst>
        </pc:picChg>
        <pc:picChg chg="mod modCrop">
          <ac:chgData name="Gettelman, Andrew" userId="2a56e639-c1ad-4881-aaae-97e7e0dc2f29" providerId="ADAL" clId="{4B331D29-9E01-7C4E-A7F6-B1AF6843A9FA}" dt="2024-08-05T17:21:11.449" v="267" actId="732"/>
          <ac:picMkLst>
            <pc:docMk/>
            <pc:sldMk cId="2783176438" sldId="353"/>
            <ac:picMk id="11" creationId="{BC57BFF3-7E36-2B41-A6E3-82CEA04FC0C3}"/>
          </ac:picMkLst>
        </pc:picChg>
      </pc:sldChg>
      <pc:sldChg chg="del">
        <pc:chgData name="Gettelman, Andrew" userId="2a56e639-c1ad-4881-aaae-97e7e0dc2f29" providerId="ADAL" clId="{4B331D29-9E01-7C4E-A7F6-B1AF6843A9FA}" dt="2024-08-05T17:24:12.055" v="371" actId="2696"/>
        <pc:sldMkLst>
          <pc:docMk/>
          <pc:sldMk cId="477705282" sldId="354"/>
        </pc:sldMkLst>
      </pc:sldChg>
      <pc:sldChg chg="modSp mod">
        <pc:chgData name="Gettelman, Andrew" userId="2a56e639-c1ad-4881-aaae-97e7e0dc2f29" providerId="ADAL" clId="{4B331D29-9E01-7C4E-A7F6-B1AF6843A9FA}" dt="2024-08-06T20:23:37.035" v="4338" actId="20577"/>
        <pc:sldMkLst>
          <pc:docMk/>
          <pc:sldMk cId="4257398245" sldId="683"/>
        </pc:sldMkLst>
        <pc:spChg chg="mod">
          <ac:chgData name="Gettelman, Andrew" userId="2a56e639-c1ad-4881-aaae-97e7e0dc2f29" providerId="ADAL" clId="{4B331D29-9E01-7C4E-A7F6-B1AF6843A9FA}" dt="2024-08-06T20:23:37.035" v="4338" actId="20577"/>
          <ac:spMkLst>
            <pc:docMk/>
            <pc:sldMk cId="4257398245" sldId="683"/>
            <ac:spMk id="4" creationId="{A7B5ED57-83F0-4A99-9016-1E2A145CB936}"/>
          </ac:spMkLst>
        </pc:spChg>
      </pc:sldChg>
      <pc:sldChg chg="addSp delSp modSp mod">
        <pc:chgData name="Gettelman, Andrew" userId="2a56e639-c1ad-4881-aaae-97e7e0dc2f29" providerId="ADAL" clId="{4B331D29-9E01-7C4E-A7F6-B1AF6843A9FA}" dt="2024-08-06T20:25:07.469" v="4352" actId="20577"/>
        <pc:sldMkLst>
          <pc:docMk/>
          <pc:sldMk cId="3825761254" sldId="684"/>
        </pc:sldMkLst>
        <pc:spChg chg="mod">
          <ac:chgData name="Gettelman, Andrew" userId="2a56e639-c1ad-4881-aaae-97e7e0dc2f29" providerId="ADAL" clId="{4B331D29-9E01-7C4E-A7F6-B1AF6843A9FA}" dt="2024-08-05T18:13:11.068" v="989" actId="14100"/>
          <ac:spMkLst>
            <pc:docMk/>
            <pc:sldMk cId="3825761254" sldId="684"/>
            <ac:spMk id="3" creationId="{AC3C9A07-2D9A-11F0-EABA-D9F2B532C7F3}"/>
          </ac:spMkLst>
        </pc:spChg>
        <pc:spChg chg="add del mod">
          <ac:chgData name="Gettelman, Andrew" userId="2a56e639-c1ad-4881-aaae-97e7e0dc2f29" providerId="ADAL" clId="{4B331D29-9E01-7C4E-A7F6-B1AF6843A9FA}" dt="2024-07-24T15:14:18.395" v="2" actId="478"/>
          <ac:spMkLst>
            <pc:docMk/>
            <pc:sldMk cId="3825761254" sldId="684"/>
            <ac:spMk id="5" creationId="{5BDA7DDB-AF2A-537F-831C-1BFBDFAFB1D5}"/>
          </ac:spMkLst>
        </pc:spChg>
        <pc:spChg chg="mod">
          <ac:chgData name="Gettelman, Andrew" userId="2a56e639-c1ad-4881-aaae-97e7e0dc2f29" providerId="ADAL" clId="{4B331D29-9E01-7C4E-A7F6-B1AF6843A9FA}" dt="2024-07-24T15:14:41.832" v="36" actId="1076"/>
          <ac:spMkLst>
            <pc:docMk/>
            <pc:sldMk cId="3825761254" sldId="684"/>
            <ac:spMk id="9" creationId="{47337230-9DC7-50CF-FDD1-2B79F27D1AA4}"/>
          </ac:spMkLst>
        </pc:spChg>
        <pc:spChg chg="mod">
          <ac:chgData name="Gettelman, Andrew" userId="2a56e639-c1ad-4881-aaae-97e7e0dc2f29" providerId="ADAL" clId="{4B331D29-9E01-7C4E-A7F6-B1AF6843A9FA}" dt="2024-07-24T15:15:19.701" v="50" actId="1076"/>
          <ac:spMkLst>
            <pc:docMk/>
            <pc:sldMk cId="3825761254" sldId="684"/>
            <ac:spMk id="10" creationId="{66616299-7FFB-1C97-AFC6-459225491E17}"/>
          </ac:spMkLst>
        </pc:spChg>
        <pc:spChg chg="mod">
          <ac:chgData name="Gettelman, Andrew" userId="2a56e639-c1ad-4881-aaae-97e7e0dc2f29" providerId="ADAL" clId="{4B331D29-9E01-7C4E-A7F6-B1AF6843A9FA}" dt="2024-08-06T20:25:07.469" v="4352" actId="20577"/>
          <ac:spMkLst>
            <pc:docMk/>
            <pc:sldMk cId="3825761254" sldId="684"/>
            <ac:spMk id="11" creationId="{AEC46C5D-F803-5713-7223-CCF092FC43A9}"/>
          </ac:spMkLst>
        </pc:spChg>
        <pc:spChg chg="add mod">
          <ac:chgData name="Gettelman, Andrew" userId="2a56e639-c1ad-4881-aaae-97e7e0dc2f29" providerId="ADAL" clId="{4B331D29-9E01-7C4E-A7F6-B1AF6843A9FA}" dt="2024-07-24T15:15:34.459" v="56" actId="1076"/>
          <ac:spMkLst>
            <pc:docMk/>
            <pc:sldMk cId="3825761254" sldId="684"/>
            <ac:spMk id="17" creationId="{92090F3E-9914-9702-3EBC-1C3AC72A7A96}"/>
          </ac:spMkLst>
        </pc:spChg>
        <pc:picChg chg="add mod">
          <ac:chgData name="Gettelman, Andrew" userId="2a56e639-c1ad-4881-aaae-97e7e0dc2f29" providerId="ADAL" clId="{4B331D29-9E01-7C4E-A7F6-B1AF6843A9FA}" dt="2024-08-05T18:13:07.648" v="988" actId="1076"/>
          <ac:picMkLst>
            <pc:docMk/>
            <pc:sldMk cId="3825761254" sldId="684"/>
            <ac:picMk id="4" creationId="{D75B9798-2C3E-A1DB-AED0-C8FCA15993A5}"/>
          </ac:picMkLst>
        </pc:picChg>
        <pc:picChg chg="del">
          <ac:chgData name="Gettelman, Andrew" userId="2a56e639-c1ad-4881-aaae-97e7e0dc2f29" providerId="ADAL" clId="{4B331D29-9E01-7C4E-A7F6-B1AF6843A9FA}" dt="2024-07-24T15:14:15.232" v="1" actId="478"/>
          <ac:picMkLst>
            <pc:docMk/>
            <pc:sldMk cId="3825761254" sldId="684"/>
            <ac:picMk id="6" creationId="{27A57601-2419-D5EF-F08A-C74A67462052}"/>
          </ac:picMkLst>
        </pc:picChg>
        <pc:picChg chg="del">
          <ac:chgData name="Gettelman, Andrew" userId="2a56e639-c1ad-4881-aaae-97e7e0dc2f29" providerId="ADAL" clId="{4B331D29-9E01-7C4E-A7F6-B1AF6843A9FA}" dt="2024-07-24T15:14:14.271" v="0" actId="478"/>
          <ac:picMkLst>
            <pc:docMk/>
            <pc:sldMk cId="3825761254" sldId="684"/>
            <ac:picMk id="8" creationId="{EBFAEB89-8675-BDE1-FC97-C1A3712AFBB7}"/>
          </ac:picMkLst>
        </pc:picChg>
        <pc:picChg chg="add mod">
          <ac:chgData name="Gettelman, Andrew" userId="2a56e639-c1ad-4881-aaae-97e7e0dc2f29" providerId="ADAL" clId="{4B331D29-9E01-7C4E-A7F6-B1AF6843A9FA}" dt="2024-07-24T15:14:54.477" v="41" actId="14100"/>
          <ac:picMkLst>
            <pc:docMk/>
            <pc:sldMk cId="3825761254" sldId="684"/>
            <ac:picMk id="12" creationId="{5FD135E9-4C83-D062-B9C9-83D9E658DB47}"/>
          </ac:picMkLst>
        </pc:picChg>
        <pc:picChg chg="add mod">
          <ac:chgData name="Gettelman, Andrew" userId="2a56e639-c1ad-4881-aaae-97e7e0dc2f29" providerId="ADAL" clId="{4B331D29-9E01-7C4E-A7F6-B1AF6843A9FA}" dt="2024-07-24T15:15:00.781" v="43" actId="14100"/>
          <ac:picMkLst>
            <pc:docMk/>
            <pc:sldMk cId="3825761254" sldId="684"/>
            <ac:picMk id="14" creationId="{7DA0DE8F-41F1-71B5-1A88-4494BBBF0339}"/>
          </ac:picMkLst>
        </pc:picChg>
        <pc:picChg chg="add mod">
          <ac:chgData name="Gettelman, Andrew" userId="2a56e639-c1ad-4881-aaae-97e7e0dc2f29" providerId="ADAL" clId="{4B331D29-9E01-7C4E-A7F6-B1AF6843A9FA}" dt="2024-07-24T15:15:16.639" v="49" actId="1076"/>
          <ac:picMkLst>
            <pc:docMk/>
            <pc:sldMk cId="3825761254" sldId="684"/>
            <ac:picMk id="16" creationId="{E1346A0F-635A-85C8-AC6A-278B51C6077B}"/>
          </ac:picMkLst>
        </pc:picChg>
      </pc:sldChg>
      <pc:sldChg chg="addSp delSp modSp mod">
        <pc:chgData name="Gettelman, Andrew" userId="2a56e639-c1ad-4881-aaae-97e7e0dc2f29" providerId="ADAL" clId="{4B331D29-9E01-7C4E-A7F6-B1AF6843A9FA}" dt="2024-08-06T13:52:09.913" v="2990" actId="1076"/>
        <pc:sldMkLst>
          <pc:docMk/>
          <pc:sldMk cId="2535416106" sldId="685"/>
        </pc:sldMkLst>
        <pc:spChg chg="mod">
          <ac:chgData name="Gettelman, Andrew" userId="2a56e639-c1ad-4881-aaae-97e7e0dc2f29" providerId="ADAL" clId="{4B331D29-9E01-7C4E-A7F6-B1AF6843A9FA}" dt="2024-08-05T18:31:23.734" v="2387" actId="20577"/>
          <ac:spMkLst>
            <pc:docMk/>
            <pc:sldMk cId="2535416106" sldId="685"/>
            <ac:spMk id="3" creationId="{D526E92F-8E27-EE49-A341-668B543FA4EC}"/>
          </ac:spMkLst>
        </pc:spChg>
        <pc:spChg chg="mod">
          <ac:chgData name="Gettelman, Andrew" userId="2a56e639-c1ad-4881-aaae-97e7e0dc2f29" providerId="ADAL" clId="{4B331D29-9E01-7C4E-A7F6-B1AF6843A9FA}" dt="2024-08-05T18:12:12.119" v="930" actId="1076"/>
          <ac:spMkLst>
            <pc:docMk/>
            <pc:sldMk cId="2535416106" sldId="685"/>
            <ac:spMk id="4" creationId="{4DA17A39-E5AC-C299-89D8-F3BB06098A33}"/>
          </ac:spMkLst>
        </pc:spChg>
        <pc:spChg chg="add del mod">
          <ac:chgData name="Gettelman, Andrew" userId="2a56e639-c1ad-4881-aaae-97e7e0dc2f29" providerId="ADAL" clId="{4B331D29-9E01-7C4E-A7F6-B1AF6843A9FA}" dt="2024-08-05T18:10:13.342" v="893"/>
          <ac:spMkLst>
            <pc:docMk/>
            <pc:sldMk cId="2535416106" sldId="685"/>
            <ac:spMk id="6" creationId="{5E940A44-58FA-BDD1-293C-45D0E6EB0A26}"/>
          </ac:spMkLst>
        </pc:spChg>
        <pc:spChg chg="add del mod">
          <ac:chgData name="Gettelman, Andrew" userId="2a56e639-c1ad-4881-aaae-97e7e0dc2f29" providerId="ADAL" clId="{4B331D29-9E01-7C4E-A7F6-B1AF6843A9FA}" dt="2024-08-05T18:04:41.706" v="689"/>
          <ac:spMkLst>
            <pc:docMk/>
            <pc:sldMk cId="2535416106" sldId="685"/>
            <ac:spMk id="7" creationId="{9C26F52B-46D0-C4A0-36E7-7BBB163C5E13}"/>
          </ac:spMkLst>
        </pc:spChg>
        <pc:spChg chg="add del mod">
          <ac:chgData name="Gettelman, Andrew" userId="2a56e639-c1ad-4881-aaae-97e7e0dc2f29" providerId="ADAL" clId="{4B331D29-9E01-7C4E-A7F6-B1AF6843A9FA}" dt="2024-08-06T13:52:00.182" v="2986" actId="478"/>
          <ac:spMkLst>
            <pc:docMk/>
            <pc:sldMk cId="2535416106" sldId="685"/>
            <ac:spMk id="7" creationId="{BA39A89B-BAE5-4C62-4B5D-1D93AAD99CCB}"/>
          </ac:spMkLst>
        </pc:spChg>
        <pc:spChg chg="add del mod">
          <ac:chgData name="Gettelman, Andrew" userId="2a56e639-c1ad-4881-aaae-97e7e0dc2f29" providerId="ADAL" clId="{4B331D29-9E01-7C4E-A7F6-B1AF6843A9FA}" dt="2024-08-05T18:03:33.366" v="522" actId="478"/>
          <ac:spMkLst>
            <pc:docMk/>
            <pc:sldMk cId="2535416106" sldId="685"/>
            <ac:spMk id="8" creationId="{34410081-6622-0782-EA0B-69F8428C68C6}"/>
          </ac:spMkLst>
        </pc:spChg>
        <pc:spChg chg="add mod">
          <ac:chgData name="Gettelman, Andrew" userId="2a56e639-c1ad-4881-aaae-97e7e0dc2f29" providerId="ADAL" clId="{4B331D29-9E01-7C4E-A7F6-B1AF6843A9FA}" dt="2024-08-05T18:11:02.567" v="912" actId="1076"/>
          <ac:spMkLst>
            <pc:docMk/>
            <pc:sldMk cId="2535416106" sldId="685"/>
            <ac:spMk id="9" creationId="{81A7AD8F-48FF-BC82-5AF4-AF950473B5DB}"/>
          </ac:spMkLst>
        </pc:spChg>
        <pc:spChg chg="add mod">
          <ac:chgData name="Gettelman, Andrew" userId="2a56e639-c1ad-4881-aaae-97e7e0dc2f29" providerId="ADAL" clId="{4B331D29-9E01-7C4E-A7F6-B1AF6843A9FA}" dt="2024-08-05T18:12:08.656" v="929" actId="1076"/>
          <ac:spMkLst>
            <pc:docMk/>
            <pc:sldMk cId="2535416106" sldId="685"/>
            <ac:spMk id="12" creationId="{8E1934C5-D8C6-BAFB-97C4-0BA4A8E2623B}"/>
          </ac:spMkLst>
        </pc:spChg>
        <pc:picChg chg="add mod">
          <ac:chgData name="Gettelman, Andrew" userId="2a56e639-c1ad-4881-aaae-97e7e0dc2f29" providerId="ADAL" clId="{4B331D29-9E01-7C4E-A7F6-B1AF6843A9FA}" dt="2024-08-05T18:11:00.209" v="911" actId="1076"/>
          <ac:picMkLst>
            <pc:docMk/>
            <pc:sldMk cId="2535416106" sldId="685"/>
            <ac:picMk id="5" creationId="{3FAE7F6B-F298-D6AB-1031-0DC308FF11D4}"/>
          </ac:picMkLst>
        </pc:picChg>
        <pc:picChg chg="add mod">
          <ac:chgData name="Gettelman, Andrew" userId="2a56e639-c1ad-4881-aaae-97e7e0dc2f29" providerId="ADAL" clId="{4B331D29-9E01-7C4E-A7F6-B1AF6843A9FA}" dt="2024-08-05T18:31:20.341" v="2386" actId="1076"/>
          <ac:picMkLst>
            <pc:docMk/>
            <pc:sldMk cId="2535416106" sldId="685"/>
            <ac:picMk id="6" creationId="{7D7AA21F-7521-5292-CCCC-D2C968F4ACF8}"/>
          </ac:picMkLst>
        </pc:picChg>
        <pc:picChg chg="add mod">
          <ac:chgData name="Gettelman, Andrew" userId="2a56e639-c1ad-4881-aaae-97e7e0dc2f29" providerId="ADAL" clId="{4B331D29-9E01-7C4E-A7F6-B1AF6843A9FA}" dt="2024-08-06T13:52:09.913" v="2990" actId="1076"/>
          <ac:picMkLst>
            <pc:docMk/>
            <pc:sldMk cId="2535416106" sldId="685"/>
            <ac:picMk id="8" creationId="{F3B88DA5-7107-2D79-AF72-99F3517D04B2}"/>
          </ac:picMkLst>
        </pc:picChg>
        <pc:picChg chg="add del mod">
          <ac:chgData name="Gettelman, Andrew" userId="2a56e639-c1ad-4881-aaae-97e7e0dc2f29" providerId="ADAL" clId="{4B331D29-9E01-7C4E-A7F6-B1AF6843A9FA}" dt="2024-08-05T18:07:29.703" v="691" actId="478"/>
          <ac:picMkLst>
            <pc:docMk/>
            <pc:sldMk cId="2535416106" sldId="685"/>
            <ac:picMk id="10" creationId="{FD4CCE67-7E46-E423-30B4-AAE5709D56C3}"/>
          </ac:picMkLst>
        </pc:picChg>
        <pc:picChg chg="add mod modCrop">
          <ac:chgData name="Gettelman, Andrew" userId="2a56e639-c1ad-4881-aaae-97e7e0dc2f29" providerId="ADAL" clId="{4B331D29-9E01-7C4E-A7F6-B1AF6843A9FA}" dt="2024-08-05T18:31:28.415" v="2388" actId="1076"/>
          <ac:picMkLst>
            <pc:docMk/>
            <pc:sldMk cId="2535416106" sldId="685"/>
            <ac:picMk id="11" creationId="{3B40C63B-595F-B3F3-21AB-47DCFFBDA7A4}"/>
          </ac:picMkLst>
        </pc:picChg>
      </pc:sldChg>
      <pc:sldChg chg="modSp new mod">
        <pc:chgData name="Gettelman, Andrew" userId="2a56e639-c1ad-4881-aaae-97e7e0dc2f29" providerId="ADAL" clId="{4B331D29-9E01-7C4E-A7F6-B1AF6843A9FA}" dt="2024-08-06T20:26:46.246" v="4364" actId="20577"/>
        <pc:sldMkLst>
          <pc:docMk/>
          <pc:sldMk cId="3588433327" sldId="686"/>
        </pc:sldMkLst>
        <pc:spChg chg="mod">
          <ac:chgData name="Gettelman, Andrew" userId="2a56e639-c1ad-4881-aaae-97e7e0dc2f29" providerId="ADAL" clId="{4B331D29-9E01-7C4E-A7F6-B1AF6843A9FA}" dt="2024-08-06T14:27:36.106" v="4055" actId="207"/>
          <ac:spMkLst>
            <pc:docMk/>
            <pc:sldMk cId="3588433327" sldId="686"/>
            <ac:spMk id="3" creationId="{127E48F6-0C2C-56D9-CD3E-8D59D37BBAB3}"/>
          </ac:spMkLst>
        </pc:spChg>
        <pc:spChg chg="mod">
          <ac:chgData name="Gettelman, Andrew" userId="2a56e639-c1ad-4881-aaae-97e7e0dc2f29" providerId="ADAL" clId="{4B331D29-9E01-7C4E-A7F6-B1AF6843A9FA}" dt="2024-08-06T20:26:46.246" v="4364" actId="20577"/>
          <ac:spMkLst>
            <pc:docMk/>
            <pc:sldMk cId="3588433327" sldId="686"/>
            <ac:spMk id="4" creationId="{36F15F6D-8F40-6E80-B2AE-DB1C9CCF6486}"/>
          </ac:spMkLst>
        </pc:spChg>
      </pc:sldChg>
      <pc:sldChg chg="modSp new del mod">
        <pc:chgData name="Gettelman, Andrew" userId="2a56e639-c1ad-4881-aaae-97e7e0dc2f29" providerId="ADAL" clId="{4B331D29-9E01-7C4E-A7F6-B1AF6843A9FA}" dt="2024-08-06T14:27:12.453" v="4018" actId="2696"/>
        <pc:sldMkLst>
          <pc:docMk/>
          <pc:sldMk cId="3560686728" sldId="687"/>
        </pc:sldMkLst>
        <pc:spChg chg="mod">
          <ac:chgData name="Gettelman, Andrew" userId="2a56e639-c1ad-4881-aaae-97e7e0dc2f29" providerId="ADAL" clId="{4B331D29-9E01-7C4E-A7F6-B1AF6843A9FA}" dt="2024-08-06T14:25:36.967" v="4013" actId="14100"/>
          <ac:spMkLst>
            <pc:docMk/>
            <pc:sldMk cId="3560686728" sldId="687"/>
            <ac:spMk id="3" creationId="{C7E2C226-30AA-E5A3-DFA4-8D525F7089DB}"/>
          </ac:spMkLst>
        </pc:spChg>
        <pc:spChg chg="mod">
          <ac:chgData name="Gettelman, Andrew" userId="2a56e639-c1ad-4881-aaae-97e7e0dc2f29" providerId="ADAL" clId="{4B331D29-9E01-7C4E-A7F6-B1AF6843A9FA}" dt="2024-08-06T14:26:59.955" v="4017" actId="20577"/>
          <ac:spMkLst>
            <pc:docMk/>
            <pc:sldMk cId="3560686728" sldId="687"/>
            <ac:spMk id="4" creationId="{2D1C348C-4F37-6B83-3CA8-842FC10BB07C}"/>
          </ac:spMkLst>
        </pc:spChg>
      </pc:sldChg>
    </pc:docChg>
  </pc:docChgLst>
  <pc:docChgLst>
    <pc:chgData name="Gettelman, Andrew" userId="2a56e639-c1ad-4881-aaae-97e7e0dc2f29" providerId="ADAL" clId="{15443654-EAEE-9F40-A277-41A6D2A4C8E1}"/>
    <pc:docChg chg="undo custSel modSld">
      <pc:chgData name="Gettelman, Andrew" userId="2a56e639-c1ad-4881-aaae-97e7e0dc2f29" providerId="ADAL" clId="{15443654-EAEE-9F40-A277-41A6D2A4C8E1}" dt="2024-07-23T23:56:14.408" v="29" actId="1076"/>
      <pc:docMkLst>
        <pc:docMk/>
      </pc:docMkLst>
      <pc:sldChg chg="modSp mod">
        <pc:chgData name="Gettelman, Andrew" userId="2a56e639-c1ad-4881-aaae-97e7e0dc2f29" providerId="ADAL" clId="{15443654-EAEE-9F40-A277-41A6D2A4C8E1}" dt="2024-07-23T23:56:14.408" v="29" actId="1076"/>
        <pc:sldMkLst>
          <pc:docMk/>
          <pc:sldMk cId="1152154647" sldId="260"/>
        </pc:sldMkLst>
        <pc:spChg chg="mod">
          <ac:chgData name="Gettelman, Andrew" userId="2a56e639-c1ad-4881-aaae-97e7e0dc2f29" providerId="ADAL" clId="{15443654-EAEE-9F40-A277-41A6D2A4C8E1}" dt="2024-07-23T23:56:09.663" v="28" actId="14100"/>
          <ac:spMkLst>
            <pc:docMk/>
            <pc:sldMk cId="1152154647" sldId="260"/>
            <ac:spMk id="3" creationId="{EFC2EFEB-FE71-41CF-F9EC-1C641912BF51}"/>
          </ac:spMkLst>
        </pc:spChg>
        <pc:spChg chg="mod">
          <ac:chgData name="Gettelman, Andrew" userId="2a56e639-c1ad-4881-aaae-97e7e0dc2f29" providerId="ADAL" clId="{15443654-EAEE-9F40-A277-41A6D2A4C8E1}" dt="2024-07-23T23:56:14.408" v="29" actId="1076"/>
          <ac:spMkLst>
            <pc:docMk/>
            <pc:sldMk cId="1152154647" sldId="260"/>
            <ac:spMk id="5" creationId="{2599C3C0-764A-4145-9480-D79B28BB6551}"/>
          </ac:spMkLst>
        </pc:spChg>
        <pc:spChg chg="mod">
          <ac:chgData name="Gettelman, Andrew" userId="2a56e639-c1ad-4881-aaae-97e7e0dc2f29" providerId="ADAL" clId="{15443654-EAEE-9F40-A277-41A6D2A4C8E1}" dt="2024-07-23T23:56:03.594" v="26" actId="20577"/>
          <ac:spMkLst>
            <pc:docMk/>
            <pc:sldMk cId="1152154647" sldId="260"/>
            <ac:spMk id="6" creationId="{B8696A4F-5314-46CD-B205-CC2D44570D66}"/>
          </ac:spMkLst>
        </pc:spChg>
        <pc:spChg chg="mod">
          <ac:chgData name="Gettelman, Andrew" userId="2a56e639-c1ad-4881-aaae-97e7e0dc2f29" providerId="ADAL" clId="{15443654-EAEE-9F40-A277-41A6D2A4C8E1}" dt="2024-07-23T23:55:58.975" v="24" actId="1076"/>
          <ac:spMkLst>
            <pc:docMk/>
            <pc:sldMk cId="1152154647" sldId="260"/>
            <ac:spMk id="11" creationId="{2377D78C-F71B-B1C7-D616-64C1135CC35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6,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0B6C-DA26-D545-A110-235AAE8C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7E10F-F505-374C-9635-CD914A0F2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371F3-281F-9445-9492-BA4DB7C3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7585-91E9-E540-9EC4-536DF47281C4}" type="datetimeFigureOut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5A7F1-78B9-6047-A302-EF3FABE1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52AF-C16D-F54A-83F4-62344110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486C-38D6-E243-B58D-9DC1839F9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4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77D78C-F71B-B1C7-D616-64C1135CC352}"/>
              </a:ext>
            </a:extLst>
          </p:cNvPr>
          <p:cNvSpPr/>
          <p:nvPr/>
        </p:nvSpPr>
        <p:spPr>
          <a:xfrm>
            <a:off x="4738254" y="0"/>
            <a:ext cx="3883231" cy="822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649" y="2480874"/>
            <a:ext cx="7528955" cy="2558850"/>
          </a:xfrm>
        </p:spPr>
        <p:txBody>
          <a:bodyPr/>
          <a:lstStyle/>
          <a:p>
            <a:r>
              <a:rPr lang="en-US" dirty="0"/>
              <a:t>Improving ESM Process Representations </a:t>
            </a:r>
            <a:br>
              <a:rPr lang="en-US" dirty="0"/>
            </a:br>
            <a:r>
              <a:rPr lang="en-US" dirty="0"/>
              <a:t>Using AI/ML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7604" y="7013665"/>
            <a:ext cx="4572000" cy="274320"/>
          </a:xfrm>
        </p:spPr>
        <p:txBody>
          <a:bodyPr/>
          <a:lstStyle/>
          <a:p>
            <a:r>
              <a:rPr lang="en-US" dirty="0"/>
              <a:t>Pacific Northwest National Laboratory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28716" y="5981338"/>
            <a:ext cx="3290888" cy="438150"/>
          </a:xfrm>
        </p:spPr>
        <p:txBody>
          <a:bodyPr/>
          <a:lstStyle/>
          <a:p>
            <a:r>
              <a:rPr lang="en-US" dirty="0"/>
              <a:t>August 8, 2024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FC2EFEB-FE71-41CF-F9EC-1C641912BF51}"/>
              </a:ext>
            </a:extLst>
          </p:cNvPr>
          <p:cNvSpPr txBox="1">
            <a:spLocks/>
          </p:cNvSpPr>
          <p:nvPr/>
        </p:nvSpPr>
        <p:spPr>
          <a:xfrm>
            <a:off x="2351314" y="6687845"/>
            <a:ext cx="606829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Andrew </a:t>
            </a:r>
            <a:r>
              <a:rPr lang="en-US" dirty="0" err="1"/>
              <a:t>Gettelman</a:t>
            </a:r>
            <a:r>
              <a:rPr lang="en-US" dirty="0"/>
              <a:t>, Po-Lun Ma, Susannah Burrows</a:t>
            </a:r>
          </a:p>
        </p:txBody>
      </p:sp>
      <p:pic>
        <p:nvPicPr>
          <p:cNvPr id="8" name="Google Shape;102;p1">
            <a:extLst>
              <a:ext uri="{FF2B5EF4-FFF2-40B4-BE49-F238E27FC236}">
                <a16:creationId xmlns:a16="http://schemas.microsoft.com/office/drawing/2014/main" id="{29494282-6CC5-5220-413B-27536BBB8B9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498" y="1748365"/>
            <a:ext cx="731504" cy="7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158B01-6642-F4FE-031B-C830EBACC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002" y="1836127"/>
            <a:ext cx="2419927" cy="543538"/>
          </a:xfrm>
          <a:prstGeom prst="rect">
            <a:avLst/>
          </a:prstGeom>
        </p:spPr>
      </p:pic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B501A19-DEFC-85AB-3819-B4E89F0D8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551" y="80700"/>
            <a:ext cx="2910773" cy="1413154"/>
          </a:xfrm>
          <a:prstGeom prst="rect">
            <a:avLst/>
          </a:prstGeom>
        </p:spPr>
      </p:pic>
      <p:pic>
        <p:nvPicPr>
          <p:cNvPr id="13" name="Picture 12" descr="A white bird with a yellow beak&#10;&#10;Description automatically generated">
            <a:extLst>
              <a:ext uri="{FF2B5EF4-FFF2-40B4-BE49-F238E27FC236}">
                <a16:creationId xmlns:a16="http://schemas.microsoft.com/office/drawing/2014/main" id="{C90DF915-6956-8072-C92F-57237DC63E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472" y="78594"/>
            <a:ext cx="1188842" cy="1188842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56841542-AB04-5668-1BD2-2C55CC05BB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3667"/>
          <a:stretch/>
        </p:blipFill>
        <p:spPr>
          <a:xfrm>
            <a:off x="6367416" y="1266121"/>
            <a:ext cx="1954954" cy="4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4E8C50-7E59-23A0-C03B-82C812C2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C94E67-9366-8216-CCC0-75EE879A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5ED57-83F0-4A99-9016-1E2A145CB936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AI/ML approaches are percolating into parameterizations</a:t>
            </a:r>
          </a:p>
          <a:p>
            <a:r>
              <a:rPr lang="en-US" dirty="0"/>
              <a:t>Here, some E3SM Examples</a:t>
            </a:r>
          </a:p>
          <a:p>
            <a:r>
              <a:rPr lang="en-US" dirty="0"/>
              <a:t>Theme: Off-Line Training, Emulation of Complex Codes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Outline: </a:t>
            </a:r>
          </a:p>
          <a:p>
            <a:pPr marL="514350" indent="-514350">
              <a:buAutoNum type="arabicPeriod"/>
            </a:pPr>
            <a:r>
              <a:rPr lang="en-US" dirty="0"/>
              <a:t>A better treatment of rain formation</a:t>
            </a:r>
          </a:p>
          <a:p>
            <a:pPr marL="514350" indent="-514350">
              <a:buAutoNum type="arabicPeriod"/>
            </a:pPr>
            <a:r>
              <a:rPr lang="en-US" dirty="0"/>
              <a:t>Learning Aerosol Optics and Aerosol Activation</a:t>
            </a:r>
          </a:p>
          <a:p>
            <a:pPr marL="514350" indent="-514350">
              <a:buAutoNum type="arabicPeriod"/>
            </a:pPr>
            <a:r>
              <a:rPr lang="en-US" dirty="0"/>
              <a:t>A broader view of AI/ML challenges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2573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9;p12">
            <a:extLst>
              <a:ext uri="{FF2B5EF4-FFF2-40B4-BE49-F238E27FC236}">
                <a16:creationId xmlns:a16="http://schemas.microsoft.com/office/drawing/2014/main" id="{56ABFC12-7C6C-CA7B-070E-0F0143C6FB6C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8040" y="4693489"/>
            <a:ext cx="3832360" cy="31228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C9F3A1-1DA4-7647-96E4-9FEEA6ED296F}"/>
              </a:ext>
            </a:extLst>
          </p:cNvPr>
          <p:cNvSpPr txBox="1"/>
          <p:nvPr/>
        </p:nvSpPr>
        <p:spPr>
          <a:xfrm>
            <a:off x="1197806" y="2016137"/>
            <a:ext cx="93694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we do the warm rain process better with ML?</a:t>
            </a:r>
          </a:p>
          <a:p>
            <a:endParaRPr lang="en-US" sz="2400" dirty="0"/>
          </a:p>
          <a:p>
            <a:r>
              <a:rPr lang="en-US" sz="2400" dirty="0"/>
              <a:t>Replace traditional GCM bulk rain formation with a bin model formulation for stochastic collection. This is too expensive for climate use. Emulate it with a neural network.</a:t>
            </a:r>
          </a:p>
          <a:p>
            <a:endParaRPr lang="en-US" sz="2400" dirty="0"/>
          </a:p>
          <a:p>
            <a:r>
              <a:rPr lang="en-US" sz="2400" dirty="0"/>
              <a:t>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Bin code can improve rain formation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Recover speed and results with neural network emulator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Embedded NN in the microphysics: maintains conservation with series of checks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Implemented first in CESM, now ported to E3SM (not in master)	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7BFF3-7E36-2B41-A6E3-82CEA04FC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98" b="50954"/>
          <a:stretch/>
        </p:blipFill>
        <p:spPr>
          <a:xfrm>
            <a:off x="10567284" y="579954"/>
            <a:ext cx="3990640" cy="3714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200C30-EC87-2947-88C0-EDBD33E09DB0}"/>
              </a:ext>
            </a:extLst>
          </p:cNvPr>
          <p:cNvSpPr txBox="1"/>
          <p:nvPr/>
        </p:nvSpPr>
        <p:spPr>
          <a:xfrm>
            <a:off x="8116869" y="7297797"/>
            <a:ext cx="4445735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92" b="1" i="1" dirty="0">
                <a:solidFill>
                  <a:srgbClr val="FF0000"/>
                </a:solidFill>
              </a:rPr>
              <a:t>BIN</a:t>
            </a:r>
            <a:r>
              <a:rPr lang="en-US" sz="2592" i="1" dirty="0">
                <a:solidFill>
                  <a:srgbClr val="FF0000"/>
                </a:solidFill>
              </a:rPr>
              <a:t> </a:t>
            </a:r>
            <a:r>
              <a:rPr lang="en-US" sz="2592" i="1" dirty="0">
                <a:solidFill>
                  <a:schemeClr val="accent2"/>
                </a:solidFill>
              </a:rPr>
              <a:t>code closer to </a:t>
            </a:r>
            <a:r>
              <a:rPr lang="en-US" sz="2592" b="1" i="1" dirty="0">
                <a:solidFill>
                  <a:srgbClr val="7030A0"/>
                </a:solidFill>
              </a:rPr>
              <a:t>Observations</a:t>
            </a:r>
            <a:r>
              <a:rPr lang="en-US" sz="2592" i="1" dirty="0">
                <a:solidFill>
                  <a:srgbClr val="FF0000"/>
                </a:solidFill>
              </a:rPr>
              <a:t> </a:t>
            </a:r>
            <a:r>
              <a:rPr lang="en-US" sz="2592" i="1" dirty="0">
                <a:solidFill>
                  <a:schemeClr val="accent2"/>
                </a:solidFill>
              </a:rPr>
              <a:t>than </a:t>
            </a:r>
            <a:r>
              <a:rPr lang="en-US" sz="2592" b="1" i="1" dirty="0">
                <a:solidFill>
                  <a:srgbClr val="0070C0"/>
                </a:solidFill>
              </a:rPr>
              <a:t>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D1D57F-758C-EA47-8FDE-D4A1AD70F601}"/>
              </a:ext>
            </a:extLst>
          </p:cNvPr>
          <p:cNvSpPr txBox="1"/>
          <p:nvPr/>
        </p:nvSpPr>
        <p:spPr>
          <a:xfrm>
            <a:off x="8116869" y="950484"/>
            <a:ext cx="3318983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92" i="1" dirty="0">
                <a:solidFill>
                  <a:srgbClr val="FF0000"/>
                </a:solidFill>
              </a:rPr>
              <a:t>Emulator reproduces Bin code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3BBD2-1ED7-1D49-85C6-24D7C41B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263" y="168298"/>
            <a:ext cx="10972800" cy="1289007"/>
          </a:xfrm>
        </p:spPr>
        <p:txBody>
          <a:bodyPr>
            <a:normAutofit/>
          </a:bodyPr>
          <a:lstStyle/>
          <a:p>
            <a:r>
              <a:rPr lang="en-US" dirty="0"/>
              <a:t>Machine Learning the Warm Rain Process</a:t>
            </a:r>
            <a:br>
              <a:rPr lang="en-US" dirty="0"/>
            </a:br>
            <a:r>
              <a:rPr lang="en-US" b="0" i="1" dirty="0">
                <a:solidFill>
                  <a:schemeClr val="accent2"/>
                </a:solidFill>
              </a:rPr>
              <a:t>Initial CESM results</a:t>
            </a:r>
          </a:p>
        </p:txBody>
      </p:sp>
      <p:sp>
        <p:nvSpPr>
          <p:cNvPr id="12" name="Google Shape;222;p12">
            <a:extLst>
              <a:ext uri="{FF2B5EF4-FFF2-40B4-BE49-F238E27FC236}">
                <a16:creationId xmlns:a16="http://schemas.microsoft.com/office/drawing/2014/main" id="{6BCE79F4-79EF-D297-2C9E-BBD410C109B3}"/>
              </a:ext>
            </a:extLst>
          </p:cNvPr>
          <p:cNvSpPr txBox="1"/>
          <p:nvPr/>
        </p:nvSpPr>
        <p:spPr>
          <a:xfrm>
            <a:off x="1288541" y="7782934"/>
            <a:ext cx="3462871" cy="4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54840" rIns="109710" bIns="54840" anchor="t" anchorCtr="0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Gettelman et al 2021, JAMES</a:t>
            </a:r>
            <a:endParaRPr sz="2592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CB15C-1496-ECF7-12CF-FE98266F15CC}"/>
              </a:ext>
            </a:extLst>
          </p:cNvPr>
          <p:cNvSpPr txBox="1"/>
          <p:nvPr/>
        </p:nvSpPr>
        <p:spPr>
          <a:xfrm>
            <a:off x="12372109" y="4281833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TAU Bin</a:t>
            </a:r>
          </a:p>
        </p:txBody>
      </p:sp>
    </p:spTree>
    <p:extLst>
      <p:ext uri="{BB962C8B-B14F-4D97-AF65-F5344CB8AC3E}">
        <p14:creationId xmlns:p14="http://schemas.microsoft.com/office/powerpoint/2010/main" val="278317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66648-76DD-A381-58A0-B36AEB59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3C9A07-2D9A-11F0-EABA-D9F2B532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27" y="303364"/>
            <a:ext cx="10972800" cy="985110"/>
          </a:xfrm>
        </p:spPr>
        <p:txBody>
          <a:bodyPr/>
          <a:lstStyle/>
          <a:p>
            <a:r>
              <a:rPr lang="en-US" dirty="0"/>
              <a:t>Emulator Running Interactively in E3SM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37230-9DC7-50CF-FDD1-2B79F27D1AA4}"/>
              </a:ext>
            </a:extLst>
          </p:cNvPr>
          <p:cNvSpPr txBox="1"/>
          <p:nvPr/>
        </p:nvSpPr>
        <p:spPr>
          <a:xfrm>
            <a:off x="1358578" y="1873206"/>
            <a:ext cx="269176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Bulk Rain 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16299-7FFB-1C97-AFC6-459225491E17}"/>
              </a:ext>
            </a:extLst>
          </p:cNvPr>
          <p:cNvSpPr txBox="1"/>
          <p:nvPr/>
        </p:nvSpPr>
        <p:spPr>
          <a:xfrm>
            <a:off x="10670950" y="1901181"/>
            <a:ext cx="332334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Emulated Rain 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46C5D-F803-5713-7223-CCF092FC43A9}"/>
              </a:ext>
            </a:extLst>
          </p:cNvPr>
          <p:cNvSpPr txBox="1"/>
          <p:nvPr/>
        </p:nvSpPr>
        <p:spPr>
          <a:xfrm>
            <a:off x="1138917" y="6809565"/>
            <a:ext cx="1017599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TAU and updated emulator (single NN) are running interactively in E3SM.</a:t>
            </a:r>
          </a:p>
          <a:p>
            <a:r>
              <a:rPr lang="en-US" dirty="0"/>
              <a:t>Emulator (from CESM) looks different than bin code in E3SM it is trying to emulate</a:t>
            </a:r>
          </a:p>
        </p:txBody>
      </p:sp>
      <p:pic>
        <p:nvPicPr>
          <p:cNvPr id="12" name="Picture 11" descr="A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5FD135E9-4C83-D062-B9C9-83D9E658D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6079"/>
            <a:ext cx="4768960" cy="3910315"/>
          </a:xfrm>
          <a:prstGeom prst="rect">
            <a:avLst/>
          </a:prstGeom>
        </p:spPr>
      </p:pic>
      <p:pic>
        <p:nvPicPr>
          <p:cNvPr id="14" name="Picture 13" descr="A chart of a polar bear&#10;&#10;Description automatically generated with medium confidence">
            <a:extLst>
              <a:ext uri="{FF2B5EF4-FFF2-40B4-BE49-F238E27FC236}">
                <a16:creationId xmlns:a16="http://schemas.microsoft.com/office/drawing/2014/main" id="{7DA0DE8F-41F1-71B5-1A88-4494BBBF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54" y="2446079"/>
            <a:ext cx="4826975" cy="3910314"/>
          </a:xfrm>
          <a:prstGeom prst="rect">
            <a:avLst/>
          </a:prstGeom>
        </p:spPr>
      </p:pic>
      <p:pic>
        <p:nvPicPr>
          <p:cNvPr id="16" name="Picture 15" descr="A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E1346A0F-635A-85C8-AC6A-278B51C60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723" y="2446079"/>
            <a:ext cx="4826975" cy="39103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090F3E-9914-9702-3EBC-1C3AC72A7A96}"/>
              </a:ext>
            </a:extLst>
          </p:cNvPr>
          <p:cNvSpPr txBox="1"/>
          <p:nvPr/>
        </p:nvSpPr>
        <p:spPr>
          <a:xfrm>
            <a:off x="5997889" y="1887272"/>
            <a:ext cx="255390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Rain Formation</a:t>
            </a: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75B9798-2C3E-A1DB-AED0-C8FCA15993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925" y="6673472"/>
            <a:ext cx="2910773" cy="14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B3BBB-F907-528B-C5CC-64E73EBF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26E92F-8E27-EE49-A341-668B543F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3"/>
            <a:ext cx="9615055" cy="1310979"/>
          </a:xfrm>
        </p:spPr>
        <p:txBody>
          <a:bodyPr/>
          <a:lstStyle/>
          <a:p>
            <a:r>
              <a:rPr lang="en-US" dirty="0"/>
              <a:t>Machine Learning Aerosol Parameterizations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17A39-E5AC-C299-89D8-F3BB06098A3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89425" y="5525328"/>
            <a:ext cx="4323209" cy="28684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Left: Machine Learning aerosol optics better reproduces detailed Mie calculations than current parameterizations (Geiss, Ma et al 2023, GMD)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E7F6B-F298-D6AB-1031-0DC308FF1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9373"/>
            <a:ext cx="4789425" cy="4870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7AD8F-48FF-BC82-5AF4-AF950473B5DB}"/>
              </a:ext>
            </a:extLst>
          </p:cNvPr>
          <p:cNvSpPr txBox="1"/>
          <p:nvPr/>
        </p:nvSpPr>
        <p:spPr>
          <a:xfrm>
            <a:off x="3058019" y="7262877"/>
            <a:ext cx="147829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NN Range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40C63B-595F-B3F3-21AB-47DCFFBDA7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4740" y="2017561"/>
            <a:ext cx="5212779" cy="5941106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E1934C5-D8C6-BAFB-97C4-0BA4A8E2623B}"/>
              </a:ext>
            </a:extLst>
          </p:cNvPr>
          <p:cNvSpPr txBox="1">
            <a:spLocks/>
          </p:cNvSpPr>
          <p:nvPr/>
        </p:nvSpPr>
        <p:spPr>
          <a:xfrm>
            <a:off x="1777868" y="1601868"/>
            <a:ext cx="8285972" cy="390350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RIGHT: Machine Learning aerosol activation reproduces existing scheme when regularized (Silva, Ma et al 2021, GMD)</a:t>
            </a:r>
          </a:p>
        </p:txBody>
      </p:sp>
      <p:pic>
        <p:nvPicPr>
          <p:cNvPr id="6" name="Picture 5" descr="A white bird with a yellow beak&#10;&#10;Description automatically generated">
            <a:extLst>
              <a:ext uri="{FF2B5EF4-FFF2-40B4-BE49-F238E27FC236}">
                <a16:creationId xmlns:a16="http://schemas.microsoft.com/office/drawing/2014/main" id="{7D7AA21F-7521-5292-CCCC-D2C968F4A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1315" y="0"/>
            <a:ext cx="1188842" cy="1188842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F3B88DA5-7107-2D79-AF72-99F3517D04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667"/>
          <a:stretch/>
        </p:blipFill>
        <p:spPr>
          <a:xfrm>
            <a:off x="13108152" y="1150150"/>
            <a:ext cx="1495168" cy="3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4C91F8-67B3-CF8F-AD44-A878C8F1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7E48F6-0C2C-56D9-CD3E-8D59D37B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3"/>
            <a:ext cx="10972800" cy="1148391"/>
          </a:xfrm>
        </p:spPr>
        <p:txBody>
          <a:bodyPr/>
          <a:lstStyle/>
          <a:p>
            <a:r>
              <a:rPr lang="en-US" dirty="0"/>
              <a:t>Strategery: Paths Forward with AI/ML</a:t>
            </a:r>
            <a:br>
              <a:rPr lang="en-US" dirty="0"/>
            </a:br>
            <a:r>
              <a:rPr lang="en-US" b="0" dirty="0">
                <a:solidFill>
                  <a:schemeClr val="accent2"/>
                </a:solidFill>
              </a:rPr>
              <a:t>Opportunities, Challenges, Gaps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15F6D-8F40-6E80-B2AE-DB1C9CCF648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63827" y="1515649"/>
            <a:ext cx="13209373" cy="644301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Opportunity: AI Can simplify the model hierarchy for domain science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 parameterizations off detailed models to use across scales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LLMs (ChatGPT, etc.) to do code translation between languages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Python </a:t>
            </a:r>
            <a:r>
              <a:rPr lang="en-US" dirty="0">
                <a:sym typeface="Wingdings" pitchFamily="2" charset="2"/>
              </a:rPr>
              <a:t> C++  Fortran (JAX and Julia also options)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Opportunity: Exploring ‘Foundation Modeling’ (mixed modeling) with AI/ML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Need to partner with Industry (Google, Microsoft, NVIDIA): develop coherent relationships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NeuralGCM</a:t>
            </a:r>
            <a:r>
              <a:rPr lang="en-US" dirty="0"/>
              <a:t> type differential approaches (learning physics or components)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Foundation emulators: </a:t>
            </a:r>
            <a:r>
              <a:rPr lang="en-US" dirty="0" err="1"/>
              <a:t>GraphCast</a:t>
            </a:r>
            <a:r>
              <a:rPr lang="en-US" dirty="0"/>
              <a:t>, </a:t>
            </a:r>
            <a:r>
              <a:rPr lang="en-US" dirty="0" err="1"/>
              <a:t>FourCastNet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: learning the whole model solutions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DOE offers expertise, computation, training data, interoperability. Industry: AI expertise, computation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Foundation models may replace ‘core’ parts of models (</a:t>
            </a:r>
            <a:r>
              <a:rPr lang="en-US" dirty="0" err="1"/>
              <a:t>dycore</a:t>
            </a:r>
            <a:r>
              <a:rPr lang="en-US" dirty="0"/>
              <a:t>, thermodynamic state)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Develop further models (aerosols, climate extremes, energy grid) from foundation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Will ML ‘eat the model’? </a:t>
            </a:r>
            <a:r>
              <a:rPr lang="en-US" dirty="0"/>
              <a:t>(now learning the solution still relies on the IFS/Reanalysis)</a:t>
            </a:r>
          </a:p>
          <a:p>
            <a:r>
              <a:rPr lang="en-US" dirty="0">
                <a:solidFill>
                  <a:srgbClr val="0070C0"/>
                </a:solidFill>
              </a:rPr>
              <a:t>Gap: AI and Observations: Simulators and Assimilation approaches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Very relevant for ARM data: to better compare to models, and to help with data processing</a:t>
            </a:r>
          </a:p>
          <a:p>
            <a:r>
              <a:rPr lang="en-US" dirty="0">
                <a:solidFill>
                  <a:srgbClr val="0070C0"/>
                </a:solidFill>
              </a:rPr>
              <a:t>Challenge/Gap: Robustness, Uncertainty, Interpretability (DOE can lead)</a:t>
            </a:r>
          </a:p>
        </p:txBody>
      </p:sp>
    </p:spTree>
    <p:extLst>
      <p:ext uri="{BB962C8B-B14F-4D97-AF65-F5344CB8AC3E}">
        <p14:creationId xmlns:p14="http://schemas.microsoft.com/office/powerpoint/2010/main" val="35884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.RiverEarthSystem" id="{6424DE6A-717E-CA4D-8FCA-A6E75AC9AFC5}" vid="{186C4F09-0388-6E4D-84B6-B4BDA261C5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234</TotalTime>
  <Words>514</Words>
  <Application>Microsoft Macintosh PowerPoint</Application>
  <PresentationFormat>Custom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PNNL_Option_4</vt:lpstr>
      <vt:lpstr>Improving ESM Process Representations  Using AI/ML</vt:lpstr>
      <vt:lpstr>Summary and Outline</vt:lpstr>
      <vt:lpstr>Machine Learning the Warm Rain Process Initial CESM results</vt:lpstr>
      <vt:lpstr>Emulator Running Interactively in E3SM</vt:lpstr>
      <vt:lpstr>Machine Learning Aerosol Parameterizations</vt:lpstr>
      <vt:lpstr>Strategery: Paths Forward with AI/ML Opportunities, Challenges, Gaps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Starr, Andrea S</dc:creator>
  <cp:lastModifiedBy>Andrew Gettelman</cp:lastModifiedBy>
  <cp:revision>9</cp:revision>
  <dcterms:created xsi:type="dcterms:W3CDTF">2020-09-03T19:13:02Z</dcterms:created>
  <dcterms:modified xsi:type="dcterms:W3CDTF">2024-08-06T20:26:54Z</dcterms:modified>
</cp:coreProperties>
</file>