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80" r:id="rId5"/>
    <p:sldId id="29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e, Jennie S" initials="RJS" lastIdx="5" clrIdx="0">
    <p:extLst>
      <p:ext uri="{19B8F6BF-5375-455C-9EA6-DF929625EA0E}">
        <p15:presenceInfo xmlns:p15="http://schemas.microsoft.com/office/powerpoint/2012/main" userId="S::jennie.rice@pnnl.gov::c25ef22d-ccff-4345-a027-1c307086bae8" providerId="AD"/>
      </p:ext>
    </p:extLst>
  </p:cmAuthor>
  <p:cmAuthor id="2" name="Tackett, Susan M" initials="TSM" lastIdx="2" clrIdx="1">
    <p:extLst>
      <p:ext uri="{19B8F6BF-5375-455C-9EA6-DF929625EA0E}">
        <p15:presenceInfo xmlns:p15="http://schemas.microsoft.com/office/powerpoint/2012/main" userId="Tackett, Susan 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156"/>
    <a:srgbClr val="2B809E"/>
    <a:srgbClr val="81875A"/>
    <a:srgbClr val="3081A6"/>
    <a:srgbClr val="3E99C2"/>
    <a:srgbClr val="4198BF"/>
    <a:srgbClr val="134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34B51-DFA7-4AA9-BEFB-63D1A98419A2}" v="47" dt="2024-04-10T18:37:38.3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5379" autoAdjust="0"/>
  </p:normalViewPr>
  <p:slideViewPr>
    <p:cSldViewPr snapToGrid="0">
      <p:cViewPr varScale="1">
        <p:scale>
          <a:sx n="116" d="100"/>
          <a:sy n="116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319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Frank" userId="0ccd08cb-cfd8-49ca-ae50-abcf62a10678" providerId="ADAL" clId="{3BF34B51-DFA7-4AA9-BEFB-63D1A98419A2}"/>
    <pc:docChg chg="undo custSel addSld delSld modSld sldOrd">
      <pc:chgData name="Li, Frank" userId="0ccd08cb-cfd8-49ca-ae50-abcf62a10678" providerId="ADAL" clId="{3BF34B51-DFA7-4AA9-BEFB-63D1A98419A2}" dt="2024-04-10T18:38:16.797" v="1420" actId="20577"/>
      <pc:docMkLst>
        <pc:docMk/>
      </pc:docMkLst>
      <pc:sldChg chg="add">
        <pc:chgData name="Li, Frank" userId="0ccd08cb-cfd8-49ca-ae50-abcf62a10678" providerId="ADAL" clId="{3BF34B51-DFA7-4AA9-BEFB-63D1A98419A2}" dt="2024-04-10T18:34:10.401" v="1376"/>
        <pc:sldMkLst>
          <pc:docMk/>
          <pc:sldMk cId="4218535904" sldId="260"/>
        </pc:sldMkLst>
      </pc:sldChg>
      <pc:sldChg chg="add">
        <pc:chgData name="Li, Frank" userId="0ccd08cb-cfd8-49ca-ae50-abcf62a10678" providerId="ADAL" clId="{3BF34B51-DFA7-4AA9-BEFB-63D1A98419A2}" dt="2024-04-10T18:34:10.401" v="1376"/>
        <pc:sldMkLst>
          <pc:docMk/>
          <pc:sldMk cId="599962884" sldId="261"/>
        </pc:sldMkLst>
      </pc:sldChg>
      <pc:sldChg chg="add">
        <pc:chgData name="Li, Frank" userId="0ccd08cb-cfd8-49ca-ae50-abcf62a10678" providerId="ADAL" clId="{3BF34B51-DFA7-4AA9-BEFB-63D1A98419A2}" dt="2024-04-10T18:34:10.401" v="1376"/>
        <pc:sldMkLst>
          <pc:docMk/>
          <pc:sldMk cId="2638396168" sldId="262"/>
        </pc:sldMkLst>
      </pc:sldChg>
      <pc:sldChg chg="modSp mod">
        <pc:chgData name="Li, Frank" userId="0ccd08cb-cfd8-49ca-ae50-abcf62a10678" providerId="ADAL" clId="{3BF34B51-DFA7-4AA9-BEFB-63D1A98419A2}" dt="2024-04-09T03:14:54.565" v="1266" actId="20577"/>
        <pc:sldMkLst>
          <pc:docMk/>
          <pc:sldMk cId="2878122662" sldId="280"/>
        </pc:sldMkLst>
        <pc:spChg chg="mod">
          <ac:chgData name="Li, Frank" userId="0ccd08cb-cfd8-49ca-ae50-abcf62a10678" providerId="ADAL" clId="{3BF34B51-DFA7-4AA9-BEFB-63D1A98419A2}" dt="2024-04-09T03:14:54.565" v="1266" actId="20577"/>
          <ac:spMkLst>
            <pc:docMk/>
            <pc:sldMk cId="2878122662" sldId="280"/>
            <ac:spMk id="2" creationId="{22032917-57F2-7B41-8CC9-235030107145}"/>
          </ac:spMkLst>
        </pc:spChg>
        <pc:spChg chg="mod">
          <ac:chgData name="Li, Frank" userId="0ccd08cb-cfd8-49ca-ae50-abcf62a10678" providerId="ADAL" clId="{3BF34B51-DFA7-4AA9-BEFB-63D1A98419A2}" dt="2024-04-09T03:14:12.588" v="1251" actId="14100"/>
          <ac:spMkLst>
            <pc:docMk/>
            <pc:sldMk cId="2878122662" sldId="280"/>
            <ac:spMk id="3" creationId="{79564349-C9F6-6940-B680-DB1DEC3160EA}"/>
          </ac:spMkLst>
        </pc:spChg>
      </pc:sldChg>
      <pc:sldChg chg="del">
        <pc:chgData name="Li, Frank" userId="0ccd08cb-cfd8-49ca-ae50-abcf62a10678" providerId="ADAL" clId="{3BF34B51-DFA7-4AA9-BEFB-63D1A98419A2}" dt="2024-04-01T17:33:14.289" v="212" actId="47"/>
        <pc:sldMkLst>
          <pc:docMk/>
          <pc:sldMk cId="3307066276" sldId="283"/>
        </pc:sldMkLst>
      </pc:sldChg>
      <pc:sldChg chg="addSp delSp modSp mod">
        <pc:chgData name="Li, Frank" userId="0ccd08cb-cfd8-49ca-ae50-abcf62a10678" providerId="ADAL" clId="{3BF34B51-DFA7-4AA9-BEFB-63D1A98419A2}" dt="2024-04-10T18:38:16.797" v="1420" actId="20577"/>
        <pc:sldMkLst>
          <pc:docMk/>
          <pc:sldMk cId="1912905332" sldId="284"/>
        </pc:sldMkLst>
        <pc:spChg chg="del">
          <ac:chgData name="Li, Frank" userId="0ccd08cb-cfd8-49ca-ae50-abcf62a10678" providerId="ADAL" clId="{3BF34B51-DFA7-4AA9-BEFB-63D1A98419A2}" dt="2024-04-01T17:31:04.653" v="197" actId="478"/>
          <ac:spMkLst>
            <pc:docMk/>
            <pc:sldMk cId="1912905332" sldId="284"/>
            <ac:spMk id="2" creationId="{4C9CC0FE-CA67-860D-7B62-D5B8A08CECD3}"/>
          </ac:spMkLst>
        </pc:spChg>
        <pc:spChg chg="add mod">
          <ac:chgData name="Li, Frank" userId="0ccd08cb-cfd8-49ca-ae50-abcf62a10678" providerId="ADAL" clId="{3BF34B51-DFA7-4AA9-BEFB-63D1A98419A2}" dt="2024-04-10T18:38:16.797" v="1420" actId="20577"/>
          <ac:spMkLst>
            <pc:docMk/>
            <pc:sldMk cId="1912905332" sldId="284"/>
            <ac:spMk id="2" creationId="{F877DB95-1815-BF3E-261A-D2CF4805B9FB}"/>
          </ac:spMkLst>
        </pc:spChg>
        <pc:spChg chg="add del mod">
          <ac:chgData name="Li, Frank" userId="0ccd08cb-cfd8-49ca-ae50-abcf62a10678" providerId="ADAL" clId="{3BF34B51-DFA7-4AA9-BEFB-63D1A98419A2}" dt="2024-04-09T02:49:58.114" v="727" actId="478"/>
          <ac:spMkLst>
            <pc:docMk/>
            <pc:sldMk cId="1912905332" sldId="284"/>
            <ac:spMk id="3" creationId="{BAF11681-CAD8-73A6-423B-5A21C848C89F}"/>
          </ac:spMkLst>
        </pc:spChg>
        <pc:spChg chg="mod">
          <ac:chgData name="Li, Frank" userId="0ccd08cb-cfd8-49ca-ae50-abcf62a10678" providerId="ADAL" clId="{3BF34B51-DFA7-4AA9-BEFB-63D1A98419A2}" dt="2024-04-03T15:21:13.465" v="664" actId="20577"/>
          <ac:spMkLst>
            <pc:docMk/>
            <pc:sldMk cId="1912905332" sldId="284"/>
            <ac:spMk id="4" creationId="{CDC6E7C2-C4D9-0379-FF47-73D407C69A6D}"/>
          </ac:spMkLst>
        </pc:spChg>
        <pc:spChg chg="add del mod">
          <ac:chgData name="Li, Frank" userId="0ccd08cb-cfd8-49ca-ae50-abcf62a10678" providerId="ADAL" clId="{3BF34B51-DFA7-4AA9-BEFB-63D1A98419A2}" dt="2024-04-01T17:31:14.684" v="199"/>
          <ac:spMkLst>
            <pc:docMk/>
            <pc:sldMk cId="1912905332" sldId="284"/>
            <ac:spMk id="6" creationId="{85B55F93-D461-CD2E-7BF7-0FCF09A5805B}"/>
          </ac:spMkLst>
        </pc:spChg>
        <pc:spChg chg="add del mod">
          <ac:chgData name="Li, Frank" userId="0ccd08cb-cfd8-49ca-ae50-abcf62a10678" providerId="ADAL" clId="{3BF34B51-DFA7-4AA9-BEFB-63D1A98419A2}" dt="2024-04-10T18:34:54.822" v="1382" actId="478"/>
          <ac:spMkLst>
            <pc:docMk/>
            <pc:sldMk cId="1912905332" sldId="284"/>
            <ac:spMk id="7" creationId="{2C783E36-C682-4E09-C000-27923C8BEE9C}"/>
          </ac:spMkLst>
        </pc:spChg>
        <pc:spChg chg="add mod">
          <ac:chgData name="Li, Frank" userId="0ccd08cb-cfd8-49ca-ae50-abcf62a10678" providerId="ADAL" clId="{3BF34B51-DFA7-4AA9-BEFB-63D1A98419A2}" dt="2024-04-10T18:36:27.709" v="1399" actId="1076"/>
          <ac:spMkLst>
            <pc:docMk/>
            <pc:sldMk cId="1912905332" sldId="284"/>
            <ac:spMk id="9" creationId="{12D53804-230C-CB80-FC0D-9AF2A94C27AD}"/>
          </ac:spMkLst>
        </pc:spChg>
        <pc:spChg chg="add del mod">
          <ac:chgData name="Li, Frank" userId="0ccd08cb-cfd8-49ca-ae50-abcf62a10678" providerId="ADAL" clId="{3BF34B51-DFA7-4AA9-BEFB-63D1A98419A2}" dt="2024-04-01T17:31:35.787" v="207" actId="478"/>
          <ac:spMkLst>
            <pc:docMk/>
            <pc:sldMk cId="1912905332" sldId="284"/>
            <ac:spMk id="10" creationId="{CF0A160F-B5E9-4850-4306-0056D038A9C6}"/>
          </ac:spMkLst>
        </pc:spChg>
        <pc:spChg chg="add mod">
          <ac:chgData name="Li, Frank" userId="0ccd08cb-cfd8-49ca-ae50-abcf62a10678" providerId="ADAL" clId="{3BF34B51-DFA7-4AA9-BEFB-63D1A98419A2}" dt="2024-04-10T18:38:12.820" v="1417" actId="114"/>
          <ac:spMkLst>
            <pc:docMk/>
            <pc:sldMk cId="1912905332" sldId="284"/>
            <ac:spMk id="10" creationId="{E01BDEB3-BB6E-FD5C-DA88-0C10FDE13869}"/>
          </ac:spMkLst>
        </pc:spChg>
        <pc:spChg chg="add mod">
          <ac:chgData name="Li, Frank" userId="0ccd08cb-cfd8-49ca-ae50-abcf62a10678" providerId="ADAL" clId="{3BF34B51-DFA7-4AA9-BEFB-63D1A98419A2}" dt="2024-04-10T18:35:52.438" v="1392" actId="1076"/>
          <ac:spMkLst>
            <pc:docMk/>
            <pc:sldMk cId="1912905332" sldId="284"/>
            <ac:spMk id="11" creationId="{0DC2BD50-3CB6-C9BA-89DD-7C303352508C}"/>
          </ac:spMkLst>
        </pc:spChg>
        <pc:spChg chg="add del mod">
          <ac:chgData name="Li, Frank" userId="0ccd08cb-cfd8-49ca-ae50-abcf62a10678" providerId="ADAL" clId="{3BF34B51-DFA7-4AA9-BEFB-63D1A98419A2}" dt="2024-04-03T15:11:07.772" v="503" actId="478"/>
          <ac:spMkLst>
            <pc:docMk/>
            <pc:sldMk cId="1912905332" sldId="284"/>
            <ac:spMk id="14" creationId="{A84C95E7-B169-30C0-BA35-871CCA8B328B}"/>
          </ac:spMkLst>
        </pc:spChg>
        <pc:picChg chg="add mod">
          <ac:chgData name="Li, Frank" userId="0ccd08cb-cfd8-49ca-ae50-abcf62a10678" providerId="ADAL" clId="{3BF34B51-DFA7-4AA9-BEFB-63D1A98419A2}" dt="2024-04-10T18:35:49.244" v="1391" actId="1076"/>
          <ac:picMkLst>
            <pc:docMk/>
            <pc:sldMk cId="1912905332" sldId="284"/>
            <ac:picMk id="6" creationId="{DE62D2BD-C6E8-5EC2-CA71-A613A7424493}"/>
          </ac:picMkLst>
        </pc:picChg>
        <pc:picChg chg="add del mod">
          <ac:chgData name="Li, Frank" userId="0ccd08cb-cfd8-49ca-ae50-abcf62a10678" providerId="ADAL" clId="{3BF34B51-DFA7-4AA9-BEFB-63D1A98419A2}" dt="2024-04-01T17:31:33.308" v="206" actId="478"/>
          <ac:picMkLst>
            <pc:docMk/>
            <pc:sldMk cId="1912905332" sldId="284"/>
            <ac:picMk id="8" creationId="{5DF172C2-62BD-646D-B49C-412FE01A449F}"/>
          </ac:picMkLst>
        </pc:picChg>
        <pc:picChg chg="add del mod">
          <ac:chgData name="Li, Frank" userId="0ccd08cb-cfd8-49ca-ae50-abcf62a10678" providerId="ADAL" clId="{3BF34B51-DFA7-4AA9-BEFB-63D1A98419A2}" dt="2024-04-10T18:34:53.318" v="1381" actId="478"/>
          <ac:picMkLst>
            <pc:docMk/>
            <pc:sldMk cId="1912905332" sldId="284"/>
            <ac:picMk id="8" creationId="{A77E4877-8FDC-F075-AF41-B08CD60FA758}"/>
          </ac:picMkLst>
        </pc:picChg>
        <pc:picChg chg="add del mod">
          <ac:chgData name="Li, Frank" userId="0ccd08cb-cfd8-49ca-ae50-abcf62a10678" providerId="ADAL" clId="{3BF34B51-DFA7-4AA9-BEFB-63D1A98419A2}" dt="2024-04-03T15:11:04.855" v="502" actId="478"/>
          <ac:picMkLst>
            <pc:docMk/>
            <pc:sldMk cId="1912905332" sldId="284"/>
            <ac:picMk id="12" creationId="{B65FC896-6045-43BF-5B21-3D53BC338A49}"/>
          </ac:picMkLst>
        </pc:picChg>
      </pc:sldChg>
      <pc:sldChg chg="addSp delSp modSp mod">
        <pc:chgData name="Li, Frank" userId="0ccd08cb-cfd8-49ca-ae50-abcf62a10678" providerId="ADAL" clId="{3BF34B51-DFA7-4AA9-BEFB-63D1A98419A2}" dt="2024-04-09T03:10:21.265" v="1156"/>
        <pc:sldMkLst>
          <pc:docMk/>
          <pc:sldMk cId="105672268" sldId="285"/>
        </pc:sldMkLst>
        <pc:spChg chg="del">
          <ac:chgData name="Li, Frank" userId="0ccd08cb-cfd8-49ca-ae50-abcf62a10678" providerId="ADAL" clId="{3BF34B51-DFA7-4AA9-BEFB-63D1A98419A2}" dt="2024-04-09T03:10:14.082" v="1154" actId="478"/>
          <ac:spMkLst>
            <pc:docMk/>
            <pc:sldMk cId="105672268" sldId="285"/>
            <ac:spMk id="4" creationId="{0BEDBCBF-F783-EB8E-4ED6-9DEA306D6582}"/>
          </ac:spMkLst>
        </pc:spChg>
        <pc:spChg chg="mod">
          <ac:chgData name="Li, Frank" userId="0ccd08cb-cfd8-49ca-ae50-abcf62a10678" providerId="ADAL" clId="{3BF34B51-DFA7-4AA9-BEFB-63D1A98419A2}" dt="2024-04-03T15:09:40.443" v="498" actId="20577"/>
          <ac:spMkLst>
            <pc:docMk/>
            <pc:sldMk cId="105672268" sldId="285"/>
            <ac:spMk id="6" creationId="{FA22F3E3-28F9-19F1-A688-1D1045675F11}"/>
          </ac:spMkLst>
        </pc:spChg>
        <pc:spChg chg="add del mod">
          <ac:chgData name="Li, Frank" userId="0ccd08cb-cfd8-49ca-ae50-abcf62a10678" providerId="ADAL" clId="{3BF34B51-DFA7-4AA9-BEFB-63D1A98419A2}" dt="2024-04-09T03:10:16.424" v="1155" actId="478"/>
          <ac:spMkLst>
            <pc:docMk/>
            <pc:sldMk cId="105672268" sldId="285"/>
            <ac:spMk id="7" creationId="{856A80E7-1E11-E24E-58D9-A5AF38702592}"/>
          </ac:spMkLst>
        </pc:spChg>
        <pc:spChg chg="add mod">
          <ac:chgData name="Li, Frank" userId="0ccd08cb-cfd8-49ca-ae50-abcf62a10678" providerId="ADAL" clId="{3BF34B51-DFA7-4AA9-BEFB-63D1A98419A2}" dt="2024-04-09T03:10:21.265" v="1156"/>
          <ac:spMkLst>
            <pc:docMk/>
            <pc:sldMk cId="105672268" sldId="285"/>
            <ac:spMk id="8" creationId="{BA6D74ED-819F-AC91-DA31-0E4D12FF57B6}"/>
          </ac:spMkLst>
        </pc:spChg>
        <pc:picChg chg="add mod modCrop">
          <ac:chgData name="Li, Frank" userId="0ccd08cb-cfd8-49ca-ae50-abcf62a10678" providerId="ADAL" clId="{3BF34B51-DFA7-4AA9-BEFB-63D1A98419A2}" dt="2024-04-01T17:30:55.910" v="196" actId="1076"/>
          <ac:picMkLst>
            <pc:docMk/>
            <pc:sldMk cId="105672268" sldId="285"/>
            <ac:picMk id="3" creationId="{1B92673C-2E34-CEAF-F9CD-ABAF956490B3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8:55.170" v="1370" actId="1076"/>
        <pc:sldMkLst>
          <pc:docMk/>
          <pc:sldMk cId="3475301915" sldId="286"/>
        </pc:sldMkLst>
        <pc:spChg chg="del">
          <ac:chgData name="Li, Frank" userId="0ccd08cb-cfd8-49ca-ae50-abcf62a10678" providerId="ADAL" clId="{3BF34B51-DFA7-4AA9-BEFB-63D1A98419A2}" dt="2024-04-03T18:31:02.748" v="672" actId="478"/>
          <ac:spMkLst>
            <pc:docMk/>
            <pc:sldMk cId="3475301915" sldId="286"/>
            <ac:spMk id="4" creationId="{CDC6E7C2-C4D9-0379-FF47-73D407C69A6D}"/>
          </ac:spMkLst>
        </pc:spChg>
        <pc:spChg chg="add del mod">
          <ac:chgData name="Li, Frank" userId="0ccd08cb-cfd8-49ca-ae50-abcf62a10678" providerId="ADAL" clId="{3BF34B51-DFA7-4AA9-BEFB-63D1A98419A2}" dt="2024-04-03T18:31:04.347" v="673" actId="478"/>
          <ac:spMkLst>
            <pc:docMk/>
            <pc:sldMk cId="3475301915" sldId="286"/>
            <ac:spMk id="6" creationId="{2256680A-4762-8276-56D3-BFD8451D8B26}"/>
          </ac:spMkLst>
        </pc:spChg>
        <pc:spChg chg="add mod">
          <ac:chgData name="Li, Frank" userId="0ccd08cb-cfd8-49ca-ae50-abcf62a10678" providerId="ADAL" clId="{3BF34B51-DFA7-4AA9-BEFB-63D1A98419A2}" dt="2024-04-09T03:18:55.170" v="1370" actId="1076"/>
          <ac:spMkLst>
            <pc:docMk/>
            <pc:sldMk cId="3475301915" sldId="286"/>
            <ac:spMk id="7" creationId="{1EABA841-DC8A-F0CD-BC13-5EBED25625FE}"/>
          </ac:spMkLst>
        </pc:spChg>
        <pc:spChg chg="add mod">
          <ac:chgData name="Li, Frank" userId="0ccd08cb-cfd8-49ca-ae50-abcf62a10678" providerId="ADAL" clId="{3BF34B51-DFA7-4AA9-BEFB-63D1A98419A2}" dt="2024-04-03T18:31:05.303" v="674"/>
          <ac:spMkLst>
            <pc:docMk/>
            <pc:sldMk cId="3475301915" sldId="286"/>
            <ac:spMk id="8" creationId="{9B97CCD8-904B-28C6-D8D8-4114A92CC4B2}"/>
          </ac:spMkLst>
        </pc:spChg>
        <pc:picChg chg="add mod">
          <ac:chgData name="Li, Frank" userId="0ccd08cb-cfd8-49ca-ae50-abcf62a10678" providerId="ADAL" clId="{3BF34B51-DFA7-4AA9-BEFB-63D1A98419A2}" dt="2024-04-09T03:18:48.630" v="1368" actId="1076"/>
          <ac:picMkLst>
            <pc:docMk/>
            <pc:sldMk cId="3475301915" sldId="286"/>
            <ac:picMk id="3" creationId="{3BAF9996-DF8E-6809-5282-FC3CDF31F656}"/>
          </ac:picMkLst>
        </pc:picChg>
        <pc:picChg chg="del">
          <ac:chgData name="Li, Frank" userId="0ccd08cb-cfd8-49ca-ae50-abcf62a10678" providerId="ADAL" clId="{3BF34B51-DFA7-4AA9-BEFB-63D1A98419A2}" dt="2024-04-01T17:33:19.932" v="215" actId="478"/>
          <ac:picMkLst>
            <pc:docMk/>
            <pc:sldMk cId="3475301915" sldId="286"/>
            <ac:picMk id="12" creationId="{B65FC896-6045-43BF-5B21-3D53BC338A49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9:03.520" v="1371" actId="1076"/>
        <pc:sldMkLst>
          <pc:docMk/>
          <pc:sldMk cId="3409105023" sldId="287"/>
        </pc:sldMkLst>
        <pc:spChg chg="del">
          <ac:chgData name="Li, Frank" userId="0ccd08cb-cfd8-49ca-ae50-abcf62a10678" providerId="ADAL" clId="{3BF34B51-DFA7-4AA9-BEFB-63D1A98419A2}" dt="2024-04-03T18:31:13.086" v="675" actId="478"/>
          <ac:spMkLst>
            <pc:docMk/>
            <pc:sldMk cId="3409105023" sldId="287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9T02:58:33.760" v="877" actId="1076"/>
          <ac:spMkLst>
            <pc:docMk/>
            <pc:sldMk cId="3409105023" sldId="287"/>
            <ac:spMk id="6" creationId="{1659C838-E164-69F1-4094-13BBC447B595}"/>
          </ac:spMkLst>
        </pc:spChg>
        <pc:spChg chg="add del mod">
          <ac:chgData name="Li, Frank" userId="0ccd08cb-cfd8-49ca-ae50-abcf62a10678" providerId="ADAL" clId="{3BF34B51-DFA7-4AA9-BEFB-63D1A98419A2}" dt="2024-04-03T18:31:14.763" v="676" actId="478"/>
          <ac:spMkLst>
            <pc:docMk/>
            <pc:sldMk cId="3409105023" sldId="287"/>
            <ac:spMk id="7" creationId="{499D94DF-63F4-FB5F-25D9-98354DB076A2}"/>
          </ac:spMkLst>
        </pc:spChg>
        <pc:spChg chg="add mod">
          <ac:chgData name="Li, Frank" userId="0ccd08cb-cfd8-49ca-ae50-abcf62a10678" providerId="ADAL" clId="{3BF34B51-DFA7-4AA9-BEFB-63D1A98419A2}" dt="2024-04-03T18:31:54.721" v="691"/>
          <ac:spMkLst>
            <pc:docMk/>
            <pc:sldMk cId="3409105023" sldId="287"/>
            <ac:spMk id="8" creationId="{5C589BD8-31CA-03E3-03E4-C8560B1CBBCD}"/>
          </ac:spMkLst>
        </pc:spChg>
        <pc:picChg chg="add mod">
          <ac:chgData name="Li, Frank" userId="0ccd08cb-cfd8-49ca-ae50-abcf62a10678" providerId="ADAL" clId="{3BF34B51-DFA7-4AA9-BEFB-63D1A98419A2}" dt="2024-04-09T03:19:03.520" v="1371" actId="1076"/>
          <ac:picMkLst>
            <pc:docMk/>
            <pc:sldMk cId="3409105023" sldId="287"/>
            <ac:picMk id="3" creationId="{AC4DC19E-2558-0CDD-47C7-29CFCBCB4D3A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1:15.946" v="1169" actId="20577"/>
        <pc:sldMkLst>
          <pc:docMk/>
          <pc:sldMk cId="1281874749" sldId="288"/>
        </pc:sldMkLst>
        <pc:spChg chg="add del">
          <ac:chgData name="Li, Frank" userId="0ccd08cb-cfd8-49ca-ae50-abcf62a10678" providerId="ADAL" clId="{3BF34B51-DFA7-4AA9-BEFB-63D1A98419A2}" dt="2024-04-09T02:59:21.975" v="891" actId="22"/>
          <ac:spMkLst>
            <pc:docMk/>
            <pc:sldMk cId="1281874749" sldId="288"/>
            <ac:spMk id="4" creationId="{AE002EB9-2186-C08E-80E7-AAEE66A14EC1}"/>
          </ac:spMkLst>
        </pc:spChg>
        <pc:spChg chg="del">
          <ac:chgData name="Li, Frank" userId="0ccd08cb-cfd8-49ca-ae50-abcf62a10678" providerId="ADAL" clId="{3BF34B51-DFA7-4AA9-BEFB-63D1A98419A2}" dt="2024-04-03T18:31:18.924" v="677" actId="478"/>
          <ac:spMkLst>
            <pc:docMk/>
            <pc:sldMk cId="1281874749" sldId="288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9T03:11:15.946" v="1169" actId="20577"/>
          <ac:spMkLst>
            <pc:docMk/>
            <pc:sldMk cId="1281874749" sldId="288"/>
            <ac:spMk id="6" creationId="{C0338105-858B-FD0F-9E0A-D9C82AC1B0B2}"/>
          </ac:spMkLst>
        </pc:spChg>
        <pc:spChg chg="add mod">
          <ac:chgData name="Li, Frank" userId="0ccd08cb-cfd8-49ca-ae50-abcf62a10678" providerId="ADAL" clId="{3BF34B51-DFA7-4AA9-BEFB-63D1A98419A2}" dt="2024-04-09T02:59:26.990" v="892"/>
          <ac:spMkLst>
            <pc:docMk/>
            <pc:sldMk cId="1281874749" sldId="288"/>
            <ac:spMk id="7" creationId="{76830A29-E17B-01B6-ECF2-2B9C73938738}"/>
          </ac:spMkLst>
        </pc:spChg>
        <pc:spChg chg="add del mod">
          <ac:chgData name="Li, Frank" userId="0ccd08cb-cfd8-49ca-ae50-abcf62a10678" providerId="ADAL" clId="{3BF34B51-DFA7-4AA9-BEFB-63D1A98419A2}" dt="2024-04-03T18:31:20.253" v="678" actId="478"/>
          <ac:spMkLst>
            <pc:docMk/>
            <pc:sldMk cId="1281874749" sldId="288"/>
            <ac:spMk id="7" creationId="{9BDCCED4-E81D-1898-995F-5DF3BBD0C626}"/>
          </ac:spMkLst>
        </pc:spChg>
        <pc:picChg chg="add mod">
          <ac:chgData name="Li, Frank" userId="0ccd08cb-cfd8-49ca-ae50-abcf62a10678" providerId="ADAL" clId="{3BF34B51-DFA7-4AA9-BEFB-63D1A98419A2}" dt="2024-04-09T02:59:39.735" v="894" actId="14100"/>
          <ac:picMkLst>
            <pc:docMk/>
            <pc:sldMk cId="1281874749" sldId="288"/>
            <ac:picMk id="3" creationId="{1FCC5D0C-5D48-4FB3-9EF1-1D7A9CF41F0F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1:22.344" v="1170" actId="207"/>
        <pc:sldMkLst>
          <pc:docMk/>
          <pc:sldMk cId="3920813830" sldId="289"/>
        </pc:sldMkLst>
        <pc:spChg chg="del">
          <ac:chgData name="Li, Frank" userId="0ccd08cb-cfd8-49ca-ae50-abcf62a10678" providerId="ADAL" clId="{3BF34B51-DFA7-4AA9-BEFB-63D1A98419A2}" dt="2024-04-03T18:31:23.781" v="679" actId="478"/>
          <ac:spMkLst>
            <pc:docMk/>
            <pc:sldMk cId="3920813830" sldId="289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9T03:11:22.344" v="1170" actId="207"/>
          <ac:spMkLst>
            <pc:docMk/>
            <pc:sldMk cId="3920813830" sldId="289"/>
            <ac:spMk id="6" creationId="{F53153A3-B972-AC81-F58A-6E2588407C55}"/>
          </ac:spMkLst>
        </pc:spChg>
        <pc:spChg chg="add del mod">
          <ac:chgData name="Li, Frank" userId="0ccd08cb-cfd8-49ca-ae50-abcf62a10678" providerId="ADAL" clId="{3BF34B51-DFA7-4AA9-BEFB-63D1A98419A2}" dt="2024-04-03T18:31:25.260" v="680" actId="478"/>
          <ac:spMkLst>
            <pc:docMk/>
            <pc:sldMk cId="3920813830" sldId="289"/>
            <ac:spMk id="7" creationId="{FCDA3178-4BB2-99EA-C130-9A01B5034342}"/>
          </ac:spMkLst>
        </pc:spChg>
        <pc:spChg chg="add mod">
          <ac:chgData name="Li, Frank" userId="0ccd08cb-cfd8-49ca-ae50-abcf62a10678" providerId="ADAL" clId="{3BF34B51-DFA7-4AA9-BEFB-63D1A98419A2}" dt="2024-04-03T18:31:56.769" v="692"/>
          <ac:spMkLst>
            <pc:docMk/>
            <pc:sldMk cId="3920813830" sldId="289"/>
            <ac:spMk id="8" creationId="{BA363040-9D4D-7660-5BEC-3C77B9F549B5}"/>
          </ac:spMkLst>
        </pc:spChg>
        <pc:picChg chg="add mod">
          <ac:chgData name="Li, Frank" userId="0ccd08cb-cfd8-49ca-ae50-abcf62a10678" providerId="ADAL" clId="{3BF34B51-DFA7-4AA9-BEFB-63D1A98419A2}" dt="2024-04-09T03:01:45.069" v="958" actId="1076"/>
          <ac:picMkLst>
            <pc:docMk/>
            <pc:sldMk cId="3920813830" sldId="289"/>
            <ac:picMk id="3" creationId="{A3B9810F-CD52-77C0-5729-20A543634714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3:55.536" v="1249" actId="207"/>
        <pc:sldMkLst>
          <pc:docMk/>
          <pc:sldMk cId="3145281840" sldId="290"/>
        </pc:sldMkLst>
        <pc:spChg chg="add mod">
          <ac:chgData name="Li, Frank" userId="0ccd08cb-cfd8-49ca-ae50-abcf62a10678" providerId="ADAL" clId="{3BF34B51-DFA7-4AA9-BEFB-63D1A98419A2}" dt="2024-04-09T03:13:55.536" v="1249" actId="207"/>
          <ac:spMkLst>
            <pc:docMk/>
            <pc:sldMk cId="3145281840" sldId="290"/>
            <ac:spMk id="2" creationId="{E4ADBD2F-FAF2-0576-1068-D8843C0D6DD0}"/>
          </ac:spMkLst>
        </pc:spChg>
        <pc:spChg chg="del">
          <ac:chgData name="Li, Frank" userId="0ccd08cb-cfd8-49ca-ae50-abcf62a10678" providerId="ADAL" clId="{3BF34B51-DFA7-4AA9-BEFB-63D1A98419A2}" dt="2024-04-03T18:31:45.343" v="687" actId="478"/>
          <ac:spMkLst>
            <pc:docMk/>
            <pc:sldMk cId="3145281840" sldId="290"/>
            <ac:spMk id="4" creationId="{CDC6E7C2-C4D9-0379-FF47-73D407C69A6D}"/>
          </ac:spMkLst>
        </pc:spChg>
        <pc:spChg chg="add del mod">
          <ac:chgData name="Li, Frank" userId="0ccd08cb-cfd8-49ca-ae50-abcf62a10678" providerId="ADAL" clId="{3BF34B51-DFA7-4AA9-BEFB-63D1A98419A2}" dt="2024-04-03T18:31:46.293" v="688" actId="478"/>
          <ac:spMkLst>
            <pc:docMk/>
            <pc:sldMk cId="3145281840" sldId="290"/>
            <ac:spMk id="6" creationId="{29A3D558-C59D-B9D5-F29D-41637A53AE63}"/>
          </ac:spMkLst>
        </pc:spChg>
        <pc:spChg chg="add mod">
          <ac:chgData name="Li, Frank" userId="0ccd08cb-cfd8-49ca-ae50-abcf62a10678" providerId="ADAL" clId="{3BF34B51-DFA7-4AA9-BEFB-63D1A98419A2}" dt="2024-04-03T18:32:01.631" v="696"/>
          <ac:spMkLst>
            <pc:docMk/>
            <pc:sldMk cId="3145281840" sldId="290"/>
            <ac:spMk id="7" creationId="{DFB9F730-282C-1692-CC4A-EA9B3F4444C5}"/>
          </ac:spMkLst>
        </pc:spChg>
      </pc:sldChg>
      <pc:sldChg chg="addSp delSp modSp add mod">
        <pc:chgData name="Li, Frank" userId="0ccd08cb-cfd8-49ca-ae50-abcf62a10678" providerId="ADAL" clId="{3BF34B51-DFA7-4AA9-BEFB-63D1A98419A2}" dt="2024-04-09T03:11:34.537" v="1171" actId="207"/>
        <pc:sldMkLst>
          <pc:docMk/>
          <pc:sldMk cId="4154385681" sldId="291"/>
        </pc:sldMkLst>
        <pc:spChg chg="del">
          <ac:chgData name="Li, Frank" userId="0ccd08cb-cfd8-49ca-ae50-abcf62a10678" providerId="ADAL" clId="{3BF34B51-DFA7-4AA9-BEFB-63D1A98419A2}" dt="2024-04-03T18:31:28.636" v="681" actId="478"/>
          <ac:spMkLst>
            <pc:docMk/>
            <pc:sldMk cId="4154385681" sldId="291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9T03:11:34.537" v="1171" actId="207"/>
          <ac:spMkLst>
            <pc:docMk/>
            <pc:sldMk cId="4154385681" sldId="291"/>
            <ac:spMk id="6" creationId="{13DD9518-F95B-735B-A914-E3C5D5F21F04}"/>
          </ac:spMkLst>
        </pc:spChg>
        <pc:spChg chg="add del mod">
          <ac:chgData name="Li, Frank" userId="0ccd08cb-cfd8-49ca-ae50-abcf62a10678" providerId="ADAL" clId="{3BF34B51-DFA7-4AA9-BEFB-63D1A98419A2}" dt="2024-04-03T18:31:30.295" v="682" actId="478"/>
          <ac:spMkLst>
            <pc:docMk/>
            <pc:sldMk cId="4154385681" sldId="291"/>
            <ac:spMk id="7" creationId="{68265DA6-E947-5D12-9457-55D0AF4B62DF}"/>
          </ac:spMkLst>
        </pc:spChg>
        <pc:spChg chg="add mod">
          <ac:chgData name="Li, Frank" userId="0ccd08cb-cfd8-49ca-ae50-abcf62a10678" providerId="ADAL" clId="{3BF34B51-DFA7-4AA9-BEFB-63D1A98419A2}" dt="2024-04-03T18:31:58.860" v="693"/>
          <ac:spMkLst>
            <pc:docMk/>
            <pc:sldMk cId="4154385681" sldId="291"/>
            <ac:spMk id="8" creationId="{E35788C2-034A-2B63-B606-D22EF6EB0BA9}"/>
          </ac:spMkLst>
        </pc:spChg>
        <pc:picChg chg="add mod">
          <ac:chgData name="Li, Frank" userId="0ccd08cb-cfd8-49ca-ae50-abcf62a10678" providerId="ADAL" clId="{3BF34B51-DFA7-4AA9-BEFB-63D1A98419A2}" dt="2024-04-09T03:02:57.992" v="985" actId="1076"/>
          <ac:picMkLst>
            <pc:docMk/>
            <pc:sldMk cId="4154385681" sldId="291"/>
            <ac:picMk id="3" creationId="{DF95C5FB-0673-6E50-3222-7F1763BE8B3F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1:43.973" v="1173" actId="207"/>
        <pc:sldMkLst>
          <pc:docMk/>
          <pc:sldMk cId="2790698060" sldId="292"/>
        </pc:sldMkLst>
        <pc:spChg chg="add mod">
          <ac:chgData name="Li, Frank" userId="0ccd08cb-cfd8-49ca-ae50-abcf62a10678" providerId="ADAL" clId="{3BF34B51-DFA7-4AA9-BEFB-63D1A98419A2}" dt="2024-04-09T03:11:43.973" v="1173" actId="207"/>
          <ac:spMkLst>
            <pc:docMk/>
            <pc:sldMk cId="2790698060" sldId="292"/>
            <ac:spMk id="2" creationId="{BC90EC0C-081A-2B53-EBC8-48201536D4A8}"/>
          </ac:spMkLst>
        </pc:spChg>
        <pc:spChg chg="del">
          <ac:chgData name="Li, Frank" userId="0ccd08cb-cfd8-49ca-ae50-abcf62a10678" providerId="ADAL" clId="{3BF34B51-DFA7-4AA9-BEFB-63D1A98419A2}" dt="2024-04-03T18:31:40.477" v="685" actId="478"/>
          <ac:spMkLst>
            <pc:docMk/>
            <pc:sldMk cId="2790698060" sldId="292"/>
            <ac:spMk id="4" creationId="{CDC6E7C2-C4D9-0379-FF47-73D407C69A6D}"/>
          </ac:spMkLst>
        </pc:spChg>
        <pc:spChg chg="add del mod">
          <ac:chgData name="Li, Frank" userId="0ccd08cb-cfd8-49ca-ae50-abcf62a10678" providerId="ADAL" clId="{3BF34B51-DFA7-4AA9-BEFB-63D1A98419A2}" dt="2024-04-09T03:07:11.554" v="1120" actId="478"/>
          <ac:spMkLst>
            <pc:docMk/>
            <pc:sldMk cId="2790698060" sldId="292"/>
            <ac:spMk id="6" creationId="{C59730D5-145D-9803-7D2D-4F6ED563B04C}"/>
          </ac:spMkLst>
        </pc:spChg>
        <pc:spChg chg="add del mod">
          <ac:chgData name="Li, Frank" userId="0ccd08cb-cfd8-49ca-ae50-abcf62a10678" providerId="ADAL" clId="{3BF34B51-DFA7-4AA9-BEFB-63D1A98419A2}" dt="2024-04-03T18:31:42.348" v="686" actId="478"/>
          <ac:spMkLst>
            <pc:docMk/>
            <pc:sldMk cId="2790698060" sldId="292"/>
            <ac:spMk id="7" creationId="{2F98F2ED-FE87-2A37-F7A9-3B5DE72EAC2A}"/>
          </ac:spMkLst>
        </pc:spChg>
        <pc:spChg chg="add mod">
          <ac:chgData name="Li, Frank" userId="0ccd08cb-cfd8-49ca-ae50-abcf62a10678" providerId="ADAL" clId="{3BF34B51-DFA7-4AA9-BEFB-63D1A98419A2}" dt="2024-04-03T18:32:00.872" v="695"/>
          <ac:spMkLst>
            <pc:docMk/>
            <pc:sldMk cId="2790698060" sldId="292"/>
            <ac:spMk id="8" creationId="{DCA5F24B-EF67-2250-AFFF-2EC9741A0153}"/>
          </ac:spMkLst>
        </pc:spChg>
        <pc:picChg chg="add mod modCrop">
          <ac:chgData name="Li, Frank" userId="0ccd08cb-cfd8-49ca-ae50-abcf62a10678" providerId="ADAL" clId="{3BF34B51-DFA7-4AA9-BEFB-63D1A98419A2}" dt="2024-04-09T03:07:06.438" v="1119" actId="14100"/>
          <ac:picMkLst>
            <pc:docMk/>
            <pc:sldMk cId="2790698060" sldId="292"/>
            <ac:picMk id="3" creationId="{8B351AEC-662A-9BC9-C6ED-78CD191F989E}"/>
          </ac:picMkLst>
        </pc:picChg>
      </pc:sldChg>
      <pc:sldChg chg="addSp delSp modSp add mod ord">
        <pc:chgData name="Li, Frank" userId="0ccd08cb-cfd8-49ca-ae50-abcf62a10678" providerId="ADAL" clId="{3BF34B51-DFA7-4AA9-BEFB-63D1A98419A2}" dt="2024-04-09T03:11:39.641" v="1172" actId="207"/>
        <pc:sldMkLst>
          <pc:docMk/>
          <pc:sldMk cId="1197697666" sldId="293"/>
        </pc:sldMkLst>
        <pc:spChg chg="add mod">
          <ac:chgData name="Li, Frank" userId="0ccd08cb-cfd8-49ca-ae50-abcf62a10678" providerId="ADAL" clId="{3BF34B51-DFA7-4AA9-BEFB-63D1A98419A2}" dt="2024-04-09T03:11:39.641" v="1172" actId="207"/>
          <ac:spMkLst>
            <pc:docMk/>
            <pc:sldMk cId="1197697666" sldId="293"/>
            <ac:spMk id="2" creationId="{F02965E6-6031-C82E-D0F2-B065AD2189AF}"/>
          </ac:spMkLst>
        </pc:spChg>
        <pc:spChg chg="del">
          <ac:chgData name="Li, Frank" userId="0ccd08cb-cfd8-49ca-ae50-abcf62a10678" providerId="ADAL" clId="{3BF34B51-DFA7-4AA9-BEFB-63D1A98419A2}" dt="2024-04-03T18:31:33.417" v="683" actId="478"/>
          <ac:spMkLst>
            <pc:docMk/>
            <pc:sldMk cId="1197697666" sldId="293"/>
            <ac:spMk id="4" creationId="{CDC6E7C2-C4D9-0379-FF47-73D407C69A6D}"/>
          </ac:spMkLst>
        </pc:spChg>
        <pc:spChg chg="add del mod">
          <ac:chgData name="Li, Frank" userId="0ccd08cb-cfd8-49ca-ae50-abcf62a10678" providerId="ADAL" clId="{3BF34B51-DFA7-4AA9-BEFB-63D1A98419A2}" dt="2024-04-09T03:06:10.076" v="1095" actId="478"/>
          <ac:spMkLst>
            <pc:docMk/>
            <pc:sldMk cId="1197697666" sldId="293"/>
            <ac:spMk id="6" creationId="{7E2805A8-8370-25A2-CC59-5C7DC5F2FB74}"/>
          </ac:spMkLst>
        </pc:spChg>
        <pc:spChg chg="add del mod">
          <ac:chgData name="Li, Frank" userId="0ccd08cb-cfd8-49ca-ae50-abcf62a10678" providerId="ADAL" clId="{3BF34B51-DFA7-4AA9-BEFB-63D1A98419A2}" dt="2024-04-03T18:31:35.412" v="684" actId="478"/>
          <ac:spMkLst>
            <pc:docMk/>
            <pc:sldMk cId="1197697666" sldId="293"/>
            <ac:spMk id="7" creationId="{325B6FC3-D523-89B7-4034-404860131712}"/>
          </ac:spMkLst>
        </pc:spChg>
        <pc:spChg chg="add mod">
          <ac:chgData name="Li, Frank" userId="0ccd08cb-cfd8-49ca-ae50-abcf62a10678" providerId="ADAL" clId="{3BF34B51-DFA7-4AA9-BEFB-63D1A98419A2}" dt="2024-04-03T18:31:59.755" v="694"/>
          <ac:spMkLst>
            <pc:docMk/>
            <pc:sldMk cId="1197697666" sldId="293"/>
            <ac:spMk id="8" creationId="{BE3C04BE-459F-907D-EA4A-FAE8E3E65CD8}"/>
          </ac:spMkLst>
        </pc:spChg>
        <pc:picChg chg="add mod modCrop">
          <ac:chgData name="Li, Frank" userId="0ccd08cb-cfd8-49ca-ae50-abcf62a10678" providerId="ADAL" clId="{3BF34B51-DFA7-4AA9-BEFB-63D1A98419A2}" dt="2024-04-09T03:05:26.647" v="1075" actId="1076"/>
          <ac:picMkLst>
            <pc:docMk/>
            <pc:sldMk cId="1197697666" sldId="293"/>
            <ac:picMk id="3" creationId="{D18187C9-2676-41AD-4489-6F6F6AEC5AD4}"/>
          </ac:picMkLst>
        </pc:picChg>
      </pc:sldChg>
      <pc:sldChg chg="addSp delSp modSp add mod">
        <pc:chgData name="Li, Frank" userId="0ccd08cb-cfd8-49ca-ae50-abcf62a10678" providerId="ADAL" clId="{3BF34B51-DFA7-4AA9-BEFB-63D1A98419A2}" dt="2024-04-09T03:17:45.832" v="1336" actId="20577"/>
        <pc:sldMkLst>
          <pc:docMk/>
          <pc:sldMk cId="824931658" sldId="294"/>
        </pc:sldMkLst>
        <pc:spChg chg="add del mod">
          <ac:chgData name="Li, Frank" userId="0ccd08cb-cfd8-49ca-ae50-abcf62a10678" providerId="ADAL" clId="{3BF34B51-DFA7-4AA9-BEFB-63D1A98419A2}" dt="2024-04-03T18:30:49.973" v="669" actId="478"/>
          <ac:spMkLst>
            <pc:docMk/>
            <pc:sldMk cId="824931658" sldId="294"/>
            <ac:spMk id="3" creationId="{5A8537E9-195F-FEFA-6CFF-822757C8BFDF}"/>
          </ac:spMkLst>
        </pc:spChg>
        <pc:spChg chg="del">
          <ac:chgData name="Li, Frank" userId="0ccd08cb-cfd8-49ca-ae50-abcf62a10678" providerId="ADAL" clId="{3BF34B51-DFA7-4AA9-BEFB-63D1A98419A2}" dt="2024-04-03T18:30:46.471" v="668" actId="478"/>
          <ac:spMkLst>
            <pc:docMk/>
            <pc:sldMk cId="824931658" sldId="294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3T18:30:51.092" v="670"/>
          <ac:spMkLst>
            <pc:docMk/>
            <pc:sldMk cId="824931658" sldId="294"/>
            <ac:spMk id="6" creationId="{6AE1B682-95D3-AEC1-771A-9BAB08EF52B3}"/>
          </ac:spMkLst>
        </pc:spChg>
        <pc:spChg chg="mod">
          <ac:chgData name="Li, Frank" userId="0ccd08cb-cfd8-49ca-ae50-abcf62a10678" providerId="ADAL" clId="{3BF34B51-DFA7-4AA9-BEFB-63D1A98419A2}" dt="2024-04-09T03:17:45.832" v="1336" actId="20577"/>
          <ac:spMkLst>
            <pc:docMk/>
            <pc:sldMk cId="824931658" sldId="294"/>
            <ac:spMk id="14" creationId="{A84C95E7-B169-30C0-BA35-871CCA8B328B}"/>
          </ac:spMkLst>
        </pc:spChg>
        <pc:picChg chg="mod modCrop">
          <ac:chgData name="Li, Frank" userId="0ccd08cb-cfd8-49ca-ae50-abcf62a10678" providerId="ADAL" clId="{3BF34B51-DFA7-4AA9-BEFB-63D1A98419A2}" dt="2024-04-09T03:17:35.148" v="1329" actId="1076"/>
          <ac:picMkLst>
            <pc:docMk/>
            <pc:sldMk cId="824931658" sldId="294"/>
            <ac:picMk id="12" creationId="{B65FC896-6045-43BF-5B21-3D53BC338A49}"/>
          </ac:picMkLst>
        </pc:picChg>
      </pc:sldChg>
      <pc:sldChg chg="addSp delSp modSp add mod ord">
        <pc:chgData name="Li, Frank" userId="0ccd08cb-cfd8-49ca-ae50-abcf62a10678" providerId="ADAL" clId="{3BF34B51-DFA7-4AA9-BEFB-63D1A98419A2}" dt="2024-04-09T03:08:57.425" v="1136"/>
        <pc:sldMkLst>
          <pc:docMk/>
          <pc:sldMk cId="3620832828" sldId="295"/>
        </pc:sldMkLst>
        <pc:spChg chg="del">
          <ac:chgData name="Li, Frank" userId="0ccd08cb-cfd8-49ca-ae50-abcf62a10678" providerId="ADAL" clId="{3BF34B51-DFA7-4AA9-BEFB-63D1A98419A2}" dt="2024-04-03T15:21:27.683" v="666" actId="478"/>
          <ac:spMkLst>
            <pc:docMk/>
            <pc:sldMk cId="3620832828" sldId="295"/>
            <ac:spMk id="2" creationId="{E4ADBD2F-FAF2-0576-1068-D8843C0D6DD0}"/>
          </ac:spMkLst>
        </pc:spChg>
        <pc:spChg chg="add del mod">
          <ac:chgData name="Li, Frank" userId="0ccd08cb-cfd8-49ca-ae50-abcf62a10678" providerId="ADAL" clId="{3BF34B51-DFA7-4AA9-BEFB-63D1A98419A2}" dt="2024-04-03T18:31:50.339" v="690" actId="478"/>
          <ac:spMkLst>
            <pc:docMk/>
            <pc:sldMk cId="3620832828" sldId="295"/>
            <ac:spMk id="3" creationId="{00039057-8783-EE6D-D1C0-665FE6F594ED}"/>
          </ac:spMkLst>
        </pc:spChg>
        <pc:spChg chg="del">
          <ac:chgData name="Li, Frank" userId="0ccd08cb-cfd8-49ca-ae50-abcf62a10678" providerId="ADAL" clId="{3BF34B51-DFA7-4AA9-BEFB-63D1A98419A2}" dt="2024-04-03T18:31:49.510" v="689" actId="478"/>
          <ac:spMkLst>
            <pc:docMk/>
            <pc:sldMk cId="3620832828" sldId="295"/>
            <ac:spMk id="4" creationId="{CDC6E7C2-C4D9-0379-FF47-73D407C69A6D}"/>
          </ac:spMkLst>
        </pc:spChg>
        <pc:spChg chg="add mod">
          <ac:chgData name="Li, Frank" userId="0ccd08cb-cfd8-49ca-ae50-abcf62a10678" providerId="ADAL" clId="{3BF34B51-DFA7-4AA9-BEFB-63D1A98419A2}" dt="2024-04-09T03:08:21.195" v="1133" actId="1076"/>
          <ac:spMkLst>
            <pc:docMk/>
            <pc:sldMk cId="3620832828" sldId="295"/>
            <ac:spMk id="6" creationId="{FE01605D-C8D8-44A0-326C-CF7AA1DE5E26}"/>
          </ac:spMkLst>
        </pc:spChg>
        <pc:spChg chg="add mod">
          <ac:chgData name="Li, Frank" userId="0ccd08cb-cfd8-49ca-ae50-abcf62a10678" providerId="ADAL" clId="{3BF34B51-DFA7-4AA9-BEFB-63D1A98419A2}" dt="2024-04-03T18:32:03.252" v="697"/>
          <ac:spMkLst>
            <pc:docMk/>
            <pc:sldMk cId="3620832828" sldId="295"/>
            <ac:spMk id="7" creationId="{63801284-AB58-B2E2-F9DA-E83B332D0BE7}"/>
          </ac:spMkLst>
        </pc:spChg>
      </pc:sldChg>
      <pc:sldChg chg="modSp add mod ord">
        <pc:chgData name="Li, Frank" userId="0ccd08cb-cfd8-49ca-ae50-abcf62a10678" providerId="ADAL" clId="{3BF34B51-DFA7-4AA9-BEFB-63D1A98419A2}" dt="2024-04-10T18:34:20.823" v="1380"/>
        <pc:sldMkLst>
          <pc:docMk/>
          <pc:sldMk cId="700939352" sldId="296"/>
        </pc:sldMkLst>
        <pc:spChg chg="mod">
          <ac:chgData name="Li, Frank" userId="0ccd08cb-cfd8-49ca-ae50-abcf62a10678" providerId="ADAL" clId="{3BF34B51-DFA7-4AA9-BEFB-63D1A98419A2}" dt="2024-04-10T18:33:50.834" v="1375" actId="20577"/>
          <ac:spMkLst>
            <pc:docMk/>
            <pc:sldMk cId="700939352" sldId="296"/>
            <ac:spMk id="2" creationId="{4C9CC0FE-CA67-860D-7B62-D5B8A08CECD3}"/>
          </ac:spMkLst>
        </pc:spChg>
      </pc:sldChg>
      <pc:sldChg chg="del">
        <pc:chgData name="Li, Frank" userId="0ccd08cb-cfd8-49ca-ae50-abcf62a10678" providerId="ADAL" clId="{3BF34B51-DFA7-4AA9-BEFB-63D1A98419A2}" dt="2024-04-01T17:33:16.860" v="213" actId="47"/>
        <pc:sldMkLst>
          <pc:docMk/>
          <pc:sldMk cId="1482493734" sldId="422"/>
        </pc:sldMkLst>
      </pc:sldChg>
      <pc:sldMasterChg chg="delSldLayout">
        <pc:chgData name="Li, Frank" userId="0ccd08cb-cfd8-49ca-ae50-abcf62a10678" providerId="ADAL" clId="{3BF34B51-DFA7-4AA9-BEFB-63D1A98419A2}" dt="2024-04-01T17:33:16.860" v="213" actId="47"/>
        <pc:sldMasterMkLst>
          <pc:docMk/>
          <pc:sldMasterMk cId="2300824400" sldId="2147483660"/>
        </pc:sldMasterMkLst>
        <pc:sldLayoutChg chg="del">
          <pc:chgData name="Li, Frank" userId="0ccd08cb-cfd8-49ca-ae50-abcf62a10678" providerId="ADAL" clId="{3BF34B51-DFA7-4AA9-BEFB-63D1A98419A2}" dt="2024-04-01T17:33:16.860" v="213" actId="47"/>
          <pc:sldLayoutMkLst>
            <pc:docMk/>
            <pc:sldMasterMk cId="2300824400" sldId="2147483660"/>
            <pc:sldLayoutMk cId="3037005333" sldId="2147483673"/>
          </pc:sldLayoutMkLst>
        </pc:sldLayoutChg>
      </pc:sldMasterChg>
    </pc:docChg>
  </pc:docChgLst>
  <pc:docChgLst>
    <pc:chgData name="Li, Frank" userId="0ccd08cb-cfd8-49ca-ae50-abcf62a10678" providerId="ADAL" clId="{44B0CF2D-93C8-4BFF-BAA4-AA4B6C011C16}"/>
    <pc:docChg chg="custSel modSld">
      <pc:chgData name="Li, Frank" userId="0ccd08cb-cfd8-49ca-ae50-abcf62a10678" providerId="ADAL" clId="{44B0CF2D-93C8-4BFF-BAA4-AA4B6C011C16}" dt="2023-08-09T15:16:58.817" v="698" actId="13926"/>
      <pc:docMkLst>
        <pc:docMk/>
      </pc:docMkLst>
      <pc:sldChg chg="modSp mod">
        <pc:chgData name="Li, Frank" userId="0ccd08cb-cfd8-49ca-ae50-abcf62a10678" providerId="ADAL" clId="{44B0CF2D-93C8-4BFF-BAA4-AA4B6C011C16}" dt="2023-08-09T14:40:01.537" v="19" actId="13926"/>
        <pc:sldMkLst>
          <pc:docMk/>
          <pc:sldMk cId="2878122662" sldId="280"/>
        </pc:sldMkLst>
        <pc:spChg chg="mod">
          <ac:chgData name="Li, Frank" userId="0ccd08cb-cfd8-49ca-ae50-abcf62a10678" providerId="ADAL" clId="{44B0CF2D-93C8-4BFF-BAA4-AA4B6C011C16}" dt="2023-08-09T14:40:01.537" v="19" actId="13926"/>
          <ac:spMkLst>
            <pc:docMk/>
            <pc:sldMk cId="2878122662" sldId="280"/>
            <ac:spMk id="3" creationId="{79564349-C9F6-6940-B680-DB1DEC3160EA}"/>
          </ac:spMkLst>
        </pc:spChg>
      </pc:sldChg>
      <pc:sldChg chg="modSp mod">
        <pc:chgData name="Li, Frank" userId="0ccd08cb-cfd8-49ca-ae50-abcf62a10678" providerId="ADAL" clId="{44B0CF2D-93C8-4BFF-BAA4-AA4B6C011C16}" dt="2023-08-09T15:16:58.817" v="698" actId="13926"/>
        <pc:sldMkLst>
          <pc:docMk/>
          <pc:sldMk cId="1482493734" sldId="422"/>
        </pc:sldMkLst>
        <pc:spChg chg="mod">
          <ac:chgData name="Li, Frank" userId="0ccd08cb-cfd8-49ca-ae50-abcf62a10678" providerId="ADAL" clId="{44B0CF2D-93C8-4BFF-BAA4-AA4B6C011C16}" dt="2023-08-09T15:16:58.817" v="698" actId="13926"/>
          <ac:spMkLst>
            <pc:docMk/>
            <pc:sldMk cId="1482493734" sldId="422"/>
            <ac:spMk id="3" creationId="{8663FD1F-1026-6E57-25C2-2C70B9BE07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EC12DA-7D05-43D1-89D2-A990AB15A9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765E61-6511-49C1-A309-7F8EEDE54A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A70FF-D388-4C07-834A-69D52C831BB4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DE30D-D5C3-4EF6-B6E7-4F5D8174AB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AF283-3022-4FCF-AF3C-62BA4A0454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3C83-14D9-4B64-A51F-2AF49B3B1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9E38-59B7-45BA-BB85-01D8CECCD958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B4F3-591F-45CB-B247-985875112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5">
            <a:extLst>
              <a:ext uri="{FF2B5EF4-FFF2-40B4-BE49-F238E27FC236}">
                <a16:creationId xmlns:a16="http://schemas.microsoft.com/office/drawing/2014/main" id="{9C20FEB9-559B-A64A-A6C7-F4B035664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1842" y="1512132"/>
            <a:ext cx="5420236" cy="10317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2400" b="1" i="0" spc="0">
                <a:solidFill>
                  <a:srgbClr val="2B8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1842" y="2551616"/>
            <a:ext cx="3577738" cy="8773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>
                <a:solidFill>
                  <a:srgbClr val="8187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                 Presenter’s </a:t>
            </a:r>
            <a:r>
              <a:rPr lang="en-US"/>
              <a:t>title                    Presenter’s institution</a:t>
            </a:r>
            <a:endParaRPr lang="en-US" dirty="0"/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F41F2666-16FE-C548-A62D-01BA7BB4C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12" y="360374"/>
            <a:ext cx="1536789" cy="11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362B4-0F59-A340-BFFE-8061F68EDC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360374"/>
            <a:ext cx="745995" cy="11517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33A3F8-279D-904A-B23A-3E7A32359182}"/>
              </a:ext>
            </a:extLst>
          </p:cNvPr>
          <p:cNvSpPr txBox="1"/>
          <p:nvPr userDrawn="1"/>
        </p:nvSpPr>
        <p:spPr>
          <a:xfrm>
            <a:off x="2288789" y="397644"/>
            <a:ext cx="477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INTEGRATED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MULTISECTOR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MULTISCALE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MODELING</a:t>
            </a:r>
            <a:endParaRPr lang="en-US" sz="1600" b="1" dirty="0">
              <a:solidFill>
                <a:srgbClr val="2B809E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23F43-C46F-C34B-99A4-E38B051309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063160"/>
            <a:ext cx="12192000" cy="774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B43791-2C51-A74E-98E2-620C2FF8D813}"/>
              </a:ext>
            </a:extLst>
          </p:cNvPr>
          <p:cNvSpPr txBox="1"/>
          <p:nvPr userDrawn="1"/>
        </p:nvSpPr>
        <p:spPr>
          <a:xfrm>
            <a:off x="747246" y="5632273"/>
            <a:ext cx="5874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7C8156"/>
                </a:solidFill>
              </a:rPr>
              <a:t>This research is supported by the U.S. Department of Energy, Office of Science, as part of research in </a:t>
            </a:r>
            <a:r>
              <a:rPr lang="en-US" sz="1100" dirty="0" err="1">
                <a:solidFill>
                  <a:srgbClr val="7C8156"/>
                </a:solidFill>
              </a:rPr>
              <a:t>MultiSector</a:t>
            </a:r>
            <a:r>
              <a:rPr lang="en-US" sz="1100" dirty="0">
                <a:solidFill>
                  <a:srgbClr val="7C8156"/>
                </a:solidFill>
              </a:rPr>
              <a:t> Dynamics, Earth and Environmental System Modeling Program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2665A8-DB9F-4E6A-9717-4EC3C157560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54656" y="-1"/>
            <a:ext cx="5337343" cy="60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977" y="1608041"/>
            <a:ext cx="5194767" cy="4032250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6784" y="1608041"/>
            <a:ext cx="5194769" cy="4032249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6A11C3-7857-DF41-9953-8C53CCBF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360303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0FE118C-746A-7148-BC00-20764019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BBE0AE3-3974-4D4B-A1A6-D1D3A283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Graphic 2">
            <a:extLst>
              <a:ext uri="{FF2B5EF4-FFF2-40B4-BE49-F238E27FC236}">
                <a16:creationId xmlns:a16="http://schemas.microsoft.com/office/drawing/2014/main" id="{078B00F6-9314-3348-8477-5CC722625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80C58-4777-42CC-8401-A49F213ED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8A4258-0D6B-7545-94C7-24A648B7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7" y="1611757"/>
            <a:ext cx="11029615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48B1688-8829-1249-80FD-1104EEA7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CA0C5B9-2EB1-F348-B6F8-03D4683A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8931A1-BE96-7D43-9E1E-E9806CCF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68034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3A8ABAFF-E179-7C4D-8874-AB10A86F6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35E9C-A85B-4AE4-BE77-13313152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4F61A40-FDFA-0942-A994-32D83D8A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59EBA9C-4553-3941-AA56-5387D2D8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7C74CE2-B1D0-F945-A045-4256253A57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91978" y="1741357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8379A9E-DBC2-A048-BBE5-B02A64D725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55183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8C14691-5062-304B-9633-028599A1D1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8388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B4E4D3-02CE-1C45-BE1D-E1816FED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2">
            <a:extLst>
              <a:ext uri="{FF2B5EF4-FFF2-40B4-BE49-F238E27FC236}">
                <a16:creationId xmlns:a16="http://schemas.microsoft.com/office/drawing/2014/main" id="{5FACF7B0-3857-D24C-BCE6-DB87CAD5E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2F1CD-F038-4F5C-B073-89F0B1A5C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1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C2F03B-91D5-344A-A66A-66BE94CD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8" y="1611757"/>
            <a:ext cx="6120034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5C78430-C887-8148-A7A8-AD671155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22567F8-1033-8D44-9015-DC9173B3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4632AF-6678-BA44-8DDE-F2B6ACD3A3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93924" y="1611758"/>
            <a:ext cx="5106098" cy="3634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DFD32D-5A39-DC45-8256-3B4F140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1497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E653C0DB-B97F-F441-908E-560F1015B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9D1E5D-5AB1-4A89-8A38-705C7AF5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" t="13889" r="-108" b="22101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7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4" r:id="rId2"/>
    <p:sldLayoutId id="2147483666" r:id="rId3"/>
    <p:sldLayoutId id="2147483671" r:id="rId4"/>
    <p:sldLayoutId id="2147483672" r:id="rId5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2917-57F2-7B41-8CC9-235030107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41" y="1512132"/>
            <a:ext cx="5805421" cy="1031767"/>
          </a:xfrm>
        </p:spPr>
        <p:txBody>
          <a:bodyPr>
            <a:normAutofit/>
          </a:bodyPr>
          <a:lstStyle/>
          <a:p>
            <a:r>
              <a:rPr lang="en-US" dirty="0"/>
              <a:t>IM3 Future Urban Morphology Modeling 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64349-C9F6-6940-B680-DB1DEC3160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9072" y="2551616"/>
            <a:ext cx="5303005" cy="77547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Melissa Allen-Dumas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Bhartendu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Pandey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Joshua New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Frank Li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Ryan McManamay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Jill Sturtevant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Levi Sweet-Breu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Em Rexer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and Chris Vernon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31455E-C1A4-5FF3-8228-3BEB5E368593}"/>
              </a:ext>
            </a:extLst>
          </p:cNvPr>
          <p:cNvSpPr txBox="1">
            <a:spLocks/>
          </p:cNvSpPr>
          <p:nvPr/>
        </p:nvSpPr>
        <p:spPr>
          <a:xfrm>
            <a:off x="889072" y="3384388"/>
            <a:ext cx="5303005" cy="7754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2000"/>
              <a:buFontTx/>
              <a:buNone/>
              <a:defRPr sz="1600" b="0" kern="1200">
                <a:solidFill>
                  <a:srgbClr val="818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Oak Ridge National Laboratory, 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Baylor University, 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Pacific Northwest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287812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B7E2-F84A-8A31-D251-74C5B4B4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4A0B13-E5AD-8065-3D73-B7E67CAB2845}"/>
              </a:ext>
            </a:extLst>
          </p:cNvPr>
          <p:cNvGrpSpPr/>
          <p:nvPr/>
        </p:nvGrpSpPr>
        <p:grpSpPr>
          <a:xfrm>
            <a:off x="430969" y="603581"/>
            <a:ext cx="11521318" cy="6224796"/>
            <a:chOff x="331816" y="449346"/>
            <a:chExt cx="11521318" cy="6224796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FBA46A9C-1611-842D-BEA5-4E54BF71D88A}"/>
                </a:ext>
              </a:extLst>
            </p:cNvPr>
            <p:cNvSpPr/>
            <p:nvPr/>
          </p:nvSpPr>
          <p:spPr>
            <a:xfrm>
              <a:off x="1835110" y="621762"/>
              <a:ext cx="2399416" cy="1936519"/>
            </a:xfrm>
            <a:prstGeom prst="hexagon">
              <a:avLst/>
            </a:prstGeom>
            <a:solidFill>
              <a:srgbClr val="2B809E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URBN-LMC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Land Cover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Projection</a:t>
              </a: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B66E627E-B955-A70E-B00A-5868E6B2CC56}"/>
                </a:ext>
              </a:extLst>
            </p:cNvPr>
            <p:cNvSpPr/>
            <p:nvPr/>
          </p:nvSpPr>
          <p:spPr>
            <a:xfrm>
              <a:off x="4423440" y="1943744"/>
              <a:ext cx="2254102" cy="1918805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PMA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Building Volume Constraint</a:t>
              </a: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DC375337-8A50-FFF0-348E-CFB657C2FF3E}"/>
                </a:ext>
              </a:extLst>
            </p:cNvPr>
            <p:cNvSpPr/>
            <p:nvPr/>
          </p:nvSpPr>
          <p:spPr>
            <a:xfrm>
              <a:off x="6841462" y="3211930"/>
              <a:ext cx="2449157" cy="1982594"/>
            </a:xfrm>
            <a:prstGeom prst="hexagon">
              <a:avLst/>
            </a:prstGeom>
            <a:solidFill>
              <a:schemeClr val="accent5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NATURF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Morphology Ensembles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57E5226A-552A-55DE-CE9B-78EF4F6B20B5}"/>
                </a:ext>
              </a:extLst>
            </p:cNvPr>
            <p:cNvSpPr/>
            <p:nvPr/>
          </p:nvSpPr>
          <p:spPr>
            <a:xfrm>
              <a:off x="9485101" y="1943744"/>
              <a:ext cx="2367770" cy="1982594"/>
            </a:xfrm>
            <a:prstGeom prst="hexagon">
              <a:avLst/>
            </a:prstGeom>
            <a:solidFill>
              <a:srgbClr val="7C8156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chemeClr val="bg1"/>
                  </a:solidFill>
                </a:rPr>
                <a:t>AutoBEM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Building</a:t>
              </a:r>
            </a:p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Archetypes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7D1BE631-2087-75E5-63B9-E03BAFCC0787}"/>
                </a:ext>
              </a:extLst>
            </p:cNvPr>
            <p:cNvSpPr/>
            <p:nvPr/>
          </p:nvSpPr>
          <p:spPr>
            <a:xfrm rot="5400000">
              <a:off x="7375451" y="5377496"/>
              <a:ext cx="1381179" cy="121211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To WRF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896571D8-8E7A-45B9-BB29-89C999C18B52}"/>
                </a:ext>
              </a:extLst>
            </p:cNvPr>
            <p:cNvSpPr/>
            <p:nvPr/>
          </p:nvSpPr>
          <p:spPr>
            <a:xfrm rot="1804216">
              <a:off x="4035049" y="1957860"/>
              <a:ext cx="595423" cy="53162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F0BD656D-79EE-6A41-FAEE-9BFDE86C8A5E}"/>
                </a:ext>
              </a:extLst>
            </p:cNvPr>
            <p:cNvSpPr/>
            <p:nvPr/>
          </p:nvSpPr>
          <p:spPr>
            <a:xfrm rot="1804216">
              <a:off x="6462298" y="3326435"/>
              <a:ext cx="595423" cy="53162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66D20B5A-28E6-7D70-70DC-FE71D73954C1}"/>
                </a:ext>
              </a:extLst>
            </p:cNvPr>
            <p:cNvSpPr/>
            <p:nvPr/>
          </p:nvSpPr>
          <p:spPr>
            <a:xfrm rot="20004717" flipH="1" flipV="1">
              <a:off x="9048826" y="3335298"/>
              <a:ext cx="595423" cy="53162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326DA0D-21C1-B290-3FF3-FE3EDD0A5B68}"/>
                </a:ext>
              </a:extLst>
            </p:cNvPr>
            <p:cNvSpPr/>
            <p:nvPr/>
          </p:nvSpPr>
          <p:spPr>
            <a:xfrm>
              <a:off x="1907767" y="2759261"/>
              <a:ext cx="2254102" cy="1918805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825" indent="-123825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Thematically consistent multisector Land Use, Land Cover system for the CONUS</a:t>
              </a:r>
            </a:p>
            <a:p>
              <a:pPr marL="123825" indent="-123825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Adaptable to multiple IAM frameworks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EEAFFF09-6AA1-D470-E193-8ED5D3DF1906}"/>
                </a:ext>
              </a:extLst>
            </p:cNvPr>
            <p:cNvSpPr/>
            <p:nvPr/>
          </p:nvSpPr>
          <p:spPr>
            <a:xfrm>
              <a:off x="4423440" y="4067732"/>
              <a:ext cx="2254102" cy="1918805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0650" indent="-1206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</a:rPr>
                <a:t>Urban scaling principles applied at neighborhood scale</a:t>
              </a:r>
            </a:p>
            <a:p>
              <a:pPr marL="120650" indent="-1206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tx1"/>
                  </a:solidFill>
                </a:rPr>
                <a:t>Average building volume and diversity in building types</a:t>
              </a: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7F25B38B-701E-52A9-1EB6-A987D41489D0}"/>
                </a:ext>
              </a:extLst>
            </p:cNvPr>
            <p:cNvSpPr/>
            <p:nvPr/>
          </p:nvSpPr>
          <p:spPr>
            <a:xfrm>
              <a:off x="6938989" y="1084282"/>
              <a:ext cx="2254102" cy="1918805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0650" indent="-1206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Generative AI based on Urban Tissues</a:t>
              </a:r>
            </a:p>
            <a:p>
              <a:pPr marL="120650" indent="-120650" algn="l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Produces neighborhood type building footprints, heights and placement</a:t>
              </a: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15AADD4A-E165-FCFB-E0F7-081A58A5B119}"/>
                </a:ext>
              </a:extLst>
            </p:cNvPr>
            <p:cNvSpPr>
              <a:spLocks/>
            </p:cNvSpPr>
            <p:nvPr/>
          </p:nvSpPr>
          <p:spPr>
            <a:xfrm>
              <a:off x="9484838" y="4123487"/>
              <a:ext cx="2368296" cy="1984248"/>
            </a:xfrm>
            <a:prstGeom prst="hexagon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0650" indent="-1206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Current neighborhood morphology</a:t>
              </a:r>
            </a:p>
            <a:p>
              <a:pPr marL="120650" indent="-1206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300" b="1" dirty="0">
                  <a:solidFill>
                    <a:schemeClr val="tx1"/>
                  </a:solidFill>
                </a:rPr>
                <a:t>Current and future building characterization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C06C4A5A-C389-4336-3EBC-AEC9A3D6371A}"/>
                </a:ext>
              </a:extLst>
            </p:cNvPr>
            <p:cNvSpPr/>
            <p:nvPr/>
          </p:nvSpPr>
          <p:spPr>
            <a:xfrm>
              <a:off x="331816" y="983963"/>
              <a:ext cx="1452205" cy="121211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From SELECT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B53913CC-8018-EBF3-718F-AF465F2D6A2A}"/>
                </a:ext>
              </a:extLst>
            </p:cNvPr>
            <p:cNvSpPr/>
            <p:nvPr/>
          </p:nvSpPr>
          <p:spPr>
            <a:xfrm rot="16200000" flipV="1">
              <a:off x="9978396" y="533879"/>
              <a:ext cx="1381179" cy="1212114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>
                  <a:solidFill>
                    <a:schemeClr val="bg1"/>
                  </a:solidFill>
                </a:rPr>
                <a:t>To 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767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71af3243-3dd4-4a8d-8c0d-dd76da1f02a5"/>
    <ds:schemaRef ds:uri="16c05727-aa75-4e4a-9b5f-8a80a1165891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{E759AB05-4C78-4E62-835E-2B1E55B10A6E}tf67061901_win32</Template>
  <TotalTime>22414</TotalTime>
  <Words>121</Words>
  <Application>Microsoft Macintosh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Gill Sans MT</vt:lpstr>
      <vt:lpstr>Wingdings 2</vt:lpstr>
      <vt:lpstr>DividendVTI</vt:lpstr>
      <vt:lpstr>IM3 Future Urban Morphology Modeling Chain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Tackett, Susan M</dc:creator>
  <cp:lastModifiedBy>Dumas, Melissa</cp:lastModifiedBy>
  <cp:revision>161</cp:revision>
  <dcterms:created xsi:type="dcterms:W3CDTF">2020-11-10T05:39:46Z</dcterms:created>
  <dcterms:modified xsi:type="dcterms:W3CDTF">2024-08-05T13:32:45Z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