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0"/>
  </p:notesMasterIdLst>
  <p:handoutMasterIdLst>
    <p:handoutMasterId r:id="rId11"/>
  </p:handoutMasterIdLst>
  <p:sldIdLst>
    <p:sldId id="260" r:id="rId2"/>
    <p:sldId id="283" r:id="rId3"/>
    <p:sldId id="261" r:id="rId4"/>
    <p:sldId id="262" r:id="rId5"/>
    <p:sldId id="263" r:id="rId6"/>
    <p:sldId id="264" r:id="rId7"/>
    <p:sldId id="267" r:id="rId8"/>
    <p:sldId id="268" r:id="rId9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F0FE4-8FC6-26E4-1100-5ED51ECE538E}" v="2297" dt="2024-08-07T14:35:33.830"/>
    <p1510:client id="{B858CFCD-249A-1445-8F0F-76F7BB9D463A}" v="60" dt="2024-08-06T01:52:12.403"/>
    <p1510:client id="{EAE71EE0-E32F-32E9-C9DE-19BB806A2C95}" v="989" dt="2024-08-07T16:00:32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uba, Oluwayemi A" userId="S::oluwayemi.garuba@pnnl.gov::8b0fe91c-5e90-4416-9de0-22bc770b84af" providerId="AD" clId="Web-{EAE71EE0-E32F-32E9-C9DE-19BB806A2C95}"/>
    <pc:docChg chg="modSld">
      <pc:chgData name="Garuba, Oluwayemi A" userId="S::oluwayemi.garuba@pnnl.gov::8b0fe91c-5e90-4416-9de0-22bc770b84af" providerId="AD" clId="Web-{EAE71EE0-E32F-32E9-C9DE-19BB806A2C95}" dt="2024-08-07T16:00:32.626" v="580" actId="20577"/>
      <pc:docMkLst>
        <pc:docMk/>
      </pc:docMkLst>
      <pc:sldChg chg="modSp">
        <pc:chgData name="Garuba, Oluwayemi A" userId="S::oluwayemi.garuba@pnnl.gov::8b0fe91c-5e90-4416-9de0-22bc770b84af" providerId="AD" clId="Web-{EAE71EE0-E32F-32E9-C9DE-19BB806A2C95}" dt="2024-08-07T15:55:18.107" v="416" actId="20577"/>
        <pc:sldMkLst>
          <pc:docMk/>
          <pc:sldMk cId="3169358349" sldId="261"/>
        </pc:sldMkLst>
        <pc:spChg chg="mod">
          <ac:chgData name="Garuba, Oluwayemi A" userId="S::oluwayemi.garuba@pnnl.gov::8b0fe91c-5e90-4416-9de0-22bc770b84af" providerId="AD" clId="Web-{EAE71EE0-E32F-32E9-C9DE-19BB806A2C95}" dt="2024-08-07T15:55:18.107" v="416" actId="20577"/>
          <ac:spMkLst>
            <pc:docMk/>
            <pc:sldMk cId="3169358349" sldId="261"/>
            <ac:spMk id="5" creationId="{125E1129-5FFA-4B82-BEB0-8A26ACAE653A}"/>
          </ac:spMkLst>
        </pc:spChg>
      </pc:sldChg>
      <pc:sldChg chg="modSp">
        <pc:chgData name="Garuba, Oluwayemi A" userId="S::oluwayemi.garuba@pnnl.gov::8b0fe91c-5e90-4416-9de0-22bc770b84af" providerId="AD" clId="Web-{EAE71EE0-E32F-32E9-C9DE-19BB806A2C95}" dt="2024-08-07T15:59:10.359" v="554" actId="14100"/>
        <pc:sldMkLst>
          <pc:docMk/>
          <pc:sldMk cId="118940903" sldId="262"/>
        </pc:sldMkLst>
        <pc:spChg chg="mod">
          <ac:chgData name="Garuba, Oluwayemi A" userId="S::oluwayemi.garuba@pnnl.gov::8b0fe91c-5e90-4416-9de0-22bc770b84af" providerId="AD" clId="Web-{EAE71EE0-E32F-32E9-C9DE-19BB806A2C95}" dt="2024-08-07T15:57:13.389" v="542" actId="1076"/>
          <ac:spMkLst>
            <pc:docMk/>
            <pc:sldMk cId="118940903" sldId="262"/>
            <ac:spMk id="3" creationId="{4CBDD792-C5DE-2DBB-DFB7-55E43738C028}"/>
          </ac:spMkLst>
        </pc:spChg>
        <pc:spChg chg="mod">
          <ac:chgData name="Garuba, Oluwayemi A" userId="S::oluwayemi.garuba@pnnl.gov::8b0fe91c-5e90-4416-9de0-22bc770b84af" providerId="AD" clId="Web-{EAE71EE0-E32F-32E9-C9DE-19BB806A2C95}" dt="2024-08-07T15:59:10.359" v="554" actId="14100"/>
          <ac:spMkLst>
            <pc:docMk/>
            <pc:sldMk cId="118940903" sldId="262"/>
            <ac:spMk id="9" creationId="{08203804-ACC6-E38E-7C50-8597AA58D6BB}"/>
          </ac:spMkLst>
        </pc:spChg>
        <pc:spChg chg="mod">
          <ac:chgData name="Garuba, Oluwayemi A" userId="S::oluwayemi.garuba@pnnl.gov::8b0fe91c-5e90-4416-9de0-22bc770b84af" providerId="AD" clId="Web-{EAE71EE0-E32F-32E9-C9DE-19BB806A2C95}" dt="2024-08-07T15:59:02.859" v="553" actId="1076"/>
          <ac:spMkLst>
            <pc:docMk/>
            <pc:sldMk cId="118940903" sldId="262"/>
            <ac:spMk id="12" creationId="{19653D4B-C4D0-3208-B2EA-9788191BBC25}"/>
          </ac:spMkLst>
        </pc:spChg>
        <pc:picChg chg="mod">
          <ac:chgData name="Garuba, Oluwayemi A" userId="S::oluwayemi.garuba@pnnl.gov::8b0fe91c-5e90-4416-9de0-22bc770b84af" providerId="AD" clId="Web-{EAE71EE0-E32F-32E9-C9DE-19BB806A2C95}" dt="2024-08-07T15:57:08.889" v="541" actId="1076"/>
          <ac:picMkLst>
            <pc:docMk/>
            <pc:sldMk cId="118940903" sldId="262"/>
            <ac:picMk id="7" creationId="{2FA9DF5D-ABF1-6FEC-AD5C-6CCAC8516017}"/>
          </ac:picMkLst>
        </pc:picChg>
        <pc:picChg chg="mod">
          <ac:chgData name="Garuba, Oluwayemi A" userId="S::oluwayemi.garuba@pnnl.gov::8b0fe91c-5e90-4416-9de0-22bc770b84af" providerId="AD" clId="Web-{EAE71EE0-E32F-32E9-C9DE-19BB806A2C95}" dt="2024-08-07T15:58:20.406" v="550" actId="1076"/>
          <ac:picMkLst>
            <pc:docMk/>
            <pc:sldMk cId="118940903" sldId="262"/>
            <ac:picMk id="8" creationId="{4345B023-C9A1-533E-B696-5FD590A884EC}"/>
          </ac:picMkLst>
        </pc:picChg>
      </pc:sldChg>
      <pc:sldChg chg="modSp">
        <pc:chgData name="Garuba, Oluwayemi A" userId="S::oluwayemi.garuba@pnnl.gov::8b0fe91c-5e90-4416-9de0-22bc770b84af" providerId="AD" clId="Web-{EAE71EE0-E32F-32E9-C9DE-19BB806A2C95}" dt="2024-08-07T16:00:32.626" v="580" actId="20577"/>
        <pc:sldMkLst>
          <pc:docMk/>
          <pc:sldMk cId="820614444" sldId="267"/>
        </pc:sldMkLst>
        <pc:spChg chg="mod">
          <ac:chgData name="Garuba, Oluwayemi A" userId="S::oluwayemi.garuba@pnnl.gov::8b0fe91c-5e90-4416-9de0-22bc770b84af" providerId="AD" clId="Web-{EAE71EE0-E32F-32E9-C9DE-19BB806A2C95}" dt="2024-08-07T16:00:32.626" v="580" actId="20577"/>
          <ac:spMkLst>
            <pc:docMk/>
            <pc:sldMk cId="820614444" sldId="267"/>
            <ac:spMk id="6" creationId="{CFF7B952-B746-E976-F511-AD700C43ABB2}"/>
          </ac:spMkLst>
        </pc:spChg>
      </pc:sldChg>
    </pc:docChg>
  </pc:docChgLst>
  <pc:docChgLst>
    <pc:chgData clId="Web-{391F0FE4-8FC6-26E4-1100-5ED51ECE538E}"/>
    <pc:docChg chg="addSld">
      <pc:chgData name="" userId="" providerId="" clId="Web-{391F0FE4-8FC6-26E4-1100-5ED51ECE538E}" dt="2024-08-06T16:55:59.495" v="0"/>
      <pc:docMkLst>
        <pc:docMk/>
      </pc:docMkLst>
      <pc:sldChg chg="new">
        <pc:chgData name="" userId="" providerId="" clId="Web-{391F0FE4-8FC6-26E4-1100-5ED51ECE538E}" dt="2024-08-06T16:55:59.495" v="0"/>
        <pc:sldMkLst>
          <pc:docMk/>
          <pc:sldMk cId="1069454843" sldId="284"/>
        </pc:sldMkLst>
      </pc:sldChg>
    </pc:docChg>
  </pc:docChgLst>
  <pc:docChgLst>
    <pc:chgData name="Garuba, Oluwayemi A" userId="S::oluwayemi.garuba@pnnl.gov::8b0fe91c-5e90-4416-9de0-22bc770b84af" providerId="AD" clId="Web-{391F0FE4-8FC6-26E4-1100-5ED51ECE538E}"/>
    <pc:docChg chg="addSld delSld modSld sldOrd">
      <pc:chgData name="Garuba, Oluwayemi A" userId="S::oluwayemi.garuba@pnnl.gov::8b0fe91c-5e90-4416-9de0-22bc770b84af" providerId="AD" clId="Web-{391F0FE4-8FC6-26E4-1100-5ED51ECE538E}" dt="2024-08-07T14:35:33.830" v="1357" actId="14100"/>
      <pc:docMkLst>
        <pc:docMk/>
      </pc:docMkLst>
      <pc:sldChg chg="addSp delSp modSp">
        <pc:chgData name="Garuba, Oluwayemi A" userId="S::oluwayemi.garuba@pnnl.gov::8b0fe91c-5e90-4416-9de0-22bc770b84af" providerId="AD" clId="Web-{391F0FE4-8FC6-26E4-1100-5ED51ECE538E}" dt="2024-08-07T14:35:33.830" v="1357" actId="14100"/>
        <pc:sldMkLst>
          <pc:docMk/>
          <pc:sldMk cId="1152154647" sldId="260"/>
        </pc:sldMkLst>
        <pc:spChg chg="mod">
          <ac:chgData name="Garuba, Oluwayemi A" userId="S::oluwayemi.garuba@pnnl.gov::8b0fe91c-5e90-4416-9de0-22bc770b84af" providerId="AD" clId="Web-{391F0FE4-8FC6-26E4-1100-5ED51ECE538E}" dt="2024-08-07T14:35:33.830" v="1357" actId="14100"/>
          <ac:spMkLst>
            <pc:docMk/>
            <pc:sldMk cId="1152154647" sldId="260"/>
            <ac:spMk id="2" creationId="{8BDFD0D9-1CAC-4FBD-8120-CBD5A07EB995}"/>
          </ac:spMkLst>
        </pc:spChg>
        <pc:spChg chg="mod">
          <ac:chgData name="Garuba, Oluwayemi A" userId="S::oluwayemi.garuba@pnnl.gov::8b0fe91c-5e90-4416-9de0-22bc770b84af" providerId="AD" clId="Web-{391F0FE4-8FC6-26E4-1100-5ED51ECE538E}" dt="2024-08-07T14:35:29.518" v="1356" actId="20577"/>
          <ac:spMkLst>
            <pc:docMk/>
            <pc:sldMk cId="1152154647" sldId="260"/>
            <ac:spMk id="4" creationId="{3C886310-1A8B-41C6-8ABF-4E949224625A}"/>
          </ac:spMkLst>
        </pc:spChg>
        <pc:spChg chg="mod">
          <ac:chgData name="Garuba, Oluwayemi A" userId="S::oluwayemi.garuba@pnnl.gov::8b0fe91c-5e90-4416-9de0-22bc770b84af" providerId="AD" clId="Web-{391F0FE4-8FC6-26E4-1100-5ED51ECE538E}" dt="2024-08-07T00:15:40.700" v="58" actId="20577"/>
          <ac:spMkLst>
            <pc:docMk/>
            <pc:sldMk cId="1152154647" sldId="260"/>
            <ac:spMk id="5" creationId="{2599C3C0-764A-4145-9480-D79B28BB6551}"/>
          </ac:spMkLst>
        </pc:spChg>
        <pc:picChg chg="add mod">
          <ac:chgData name="Garuba, Oluwayemi A" userId="S::oluwayemi.garuba@pnnl.gov::8b0fe91c-5e90-4416-9de0-22bc770b84af" providerId="AD" clId="Web-{391F0FE4-8FC6-26E4-1100-5ED51ECE538E}" dt="2024-08-06T14:54:00.586" v="8" actId="1076"/>
          <ac:picMkLst>
            <pc:docMk/>
            <pc:sldMk cId="1152154647" sldId="260"/>
            <ac:picMk id="3" creationId="{EC06BE7A-A269-7B50-5C94-1F3D2ADA7420}"/>
          </ac:picMkLst>
        </pc:picChg>
        <pc:picChg chg="add del mod">
          <ac:chgData name="Garuba, Oluwayemi A" userId="S::oluwayemi.garuba@pnnl.gov::8b0fe91c-5e90-4416-9de0-22bc770b84af" providerId="AD" clId="Web-{391F0FE4-8FC6-26E4-1100-5ED51ECE538E}" dt="2024-08-06T14:57:07.180" v="15"/>
          <ac:picMkLst>
            <pc:docMk/>
            <pc:sldMk cId="1152154647" sldId="260"/>
            <ac:picMk id="7" creationId="{4699ADD5-0723-E331-2955-C16A932D715C}"/>
          </ac:picMkLst>
        </pc:picChg>
        <pc:picChg chg="add mod">
          <ac:chgData name="Garuba, Oluwayemi A" userId="S::oluwayemi.garuba@pnnl.gov::8b0fe91c-5e90-4416-9de0-22bc770b84af" providerId="AD" clId="Web-{391F0FE4-8FC6-26E4-1100-5ED51ECE538E}" dt="2024-08-06T14:57:04.242" v="14" actId="14100"/>
          <ac:picMkLst>
            <pc:docMk/>
            <pc:sldMk cId="1152154647" sldId="260"/>
            <ac:picMk id="8" creationId="{A33498FA-F65D-D8DE-BB8E-7BF9B9F9EB8A}"/>
          </ac:picMkLst>
        </pc:picChg>
      </pc:sldChg>
      <pc:sldChg chg="addSp modSp addAnim modAnim">
        <pc:chgData name="Garuba, Oluwayemi A" userId="S::oluwayemi.garuba@pnnl.gov::8b0fe91c-5e90-4416-9de0-22bc770b84af" providerId="AD" clId="Web-{391F0FE4-8FC6-26E4-1100-5ED51ECE538E}" dt="2024-08-07T14:34:37.143" v="1352" actId="20577"/>
        <pc:sldMkLst>
          <pc:docMk/>
          <pc:sldMk cId="3169358349" sldId="261"/>
        </pc:sldMkLst>
        <pc:spChg chg="add mod">
          <ac:chgData name="Garuba, Oluwayemi A" userId="S::oluwayemi.garuba@pnnl.gov::8b0fe91c-5e90-4416-9de0-22bc770b84af" providerId="AD" clId="Web-{391F0FE4-8FC6-26E4-1100-5ED51ECE538E}" dt="2024-08-07T00:57:31.744" v="110" actId="20577"/>
          <ac:spMkLst>
            <pc:docMk/>
            <pc:sldMk cId="3169358349" sldId="261"/>
            <ac:spMk id="2" creationId="{77A33774-BB93-6D02-C73D-6F04CD3638AB}"/>
          </ac:spMkLst>
        </pc:spChg>
        <pc:spChg chg="add mod">
          <ac:chgData name="Garuba, Oluwayemi A" userId="S::oluwayemi.garuba@pnnl.gov::8b0fe91c-5e90-4416-9de0-22bc770b84af" providerId="AD" clId="Web-{391F0FE4-8FC6-26E4-1100-5ED51ECE538E}" dt="2024-08-07T00:57:13.322" v="109" actId="20577"/>
          <ac:spMkLst>
            <pc:docMk/>
            <pc:sldMk cId="3169358349" sldId="261"/>
            <ac:spMk id="4" creationId="{1AEC90FA-4C28-9A9E-442F-6ADA30B775E5}"/>
          </ac:spMkLst>
        </pc:spChg>
        <pc:spChg chg="mod">
          <ac:chgData name="Garuba, Oluwayemi A" userId="S::oluwayemi.garuba@pnnl.gov::8b0fe91c-5e90-4416-9de0-22bc770b84af" providerId="AD" clId="Web-{391F0FE4-8FC6-26E4-1100-5ED51ECE538E}" dt="2024-08-07T14:34:37.143" v="1352" actId="20577"/>
          <ac:spMkLst>
            <pc:docMk/>
            <pc:sldMk cId="3169358349" sldId="261"/>
            <ac:spMk id="5" creationId="{125E1129-5FFA-4B82-BEB0-8A26ACAE653A}"/>
          </ac:spMkLst>
        </pc:spChg>
        <pc:spChg chg="add mod">
          <ac:chgData name="Garuba, Oluwayemi A" userId="S::oluwayemi.garuba@pnnl.gov::8b0fe91c-5e90-4416-9de0-22bc770b84af" providerId="AD" clId="Web-{391F0FE4-8FC6-26E4-1100-5ED51ECE538E}" dt="2024-08-07T01:00:17.791" v="147" actId="1076"/>
          <ac:spMkLst>
            <pc:docMk/>
            <pc:sldMk cId="3169358349" sldId="261"/>
            <ac:spMk id="6" creationId="{31332D11-80DB-1CAD-9A36-3AC25EE1743D}"/>
          </ac:spMkLst>
        </pc:spChg>
        <pc:spChg chg="add mod">
          <ac:chgData name="Garuba, Oluwayemi A" userId="S::oluwayemi.garuba@pnnl.gov::8b0fe91c-5e90-4416-9de0-22bc770b84af" providerId="AD" clId="Web-{391F0FE4-8FC6-26E4-1100-5ED51ECE538E}" dt="2024-08-07T01:35:15.007" v="201" actId="20577"/>
          <ac:spMkLst>
            <pc:docMk/>
            <pc:sldMk cId="3169358349" sldId="261"/>
            <ac:spMk id="8" creationId="{91D8302E-007D-6AFB-A2CD-4330D852CD2C}"/>
          </ac:spMkLst>
        </pc:spChg>
        <pc:picChg chg="mod">
          <ac:chgData name="Garuba, Oluwayemi A" userId="S::oluwayemi.garuba@pnnl.gov::8b0fe91c-5e90-4416-9de0-22bc770b84af" providerId="AD" clId="Web-{391F0FE4-8FC6-26E4-1100-5ED51ECE538E}" dt="2024-08-07T00:56:28.010" v="101" actId="1076"/>
          <ac:picMkLst>
            <pc:docMk/>
            <pc:sldMk cId="3169358349" sldId="261"/>
            <ac:picMk id="2050" creationId="{7C23AED3-1884-4B6C-B99A-97E9A361BE92}"/>
          </ac:picMkLst>
        </pc:picChg>
        <pc:picChg chg="mod modCrop">
          <ac:chgData name="Garuba, Oluwayemi A" userId="S::oluwayemi.garuba@pnnl.gov::8b0fe91c-5e90-4416-9de0-22bc770b84af" providerId="AD" clId="Web-{391F0FE4-8FC6-26E4-1100-5ED51ECE538E}" dt="2024-08-07T00:59:42.618" v="130"/>
          <ac:picMkLst>
            <pc:docMk/>
            <pc:sldMk cId="3169358349" sldId="261"/>
            <ac:picMk id="2052" creationId="{EC935597-F6C9-9821-CE95-318C7928978A}"/>
          </ac:picMkLst>
        </pc:picChg>
        <pc:picChg chg="mod">
          <ac:chgData name="Garuba, Oluwayemi A" userId="S::oluwayemi.garuba@pnnl.gov::8b0fe91c-5e90-4416-9de0-22bc770b84af" providerId="AD" clId="Web-{391F0FE4-8FC6-26E4-1100-5ED51ECE538E}" dt="2024-08-07T00:56:42.681" v="104" actId="1076"/>
          <ac:picMkLst>
            <pc:docMk/>
            <pc:sldMk cId="3169358349" sldId="261"/>
            <ac:picMk id="2054" creationId="{526FE320-9721-1B96-0727-7865C4D969CC}"/>
          </ac:picMkLst>
        </pc:picChg>
      </pc:sldChg>
      <pc:sldChg chg="addSp modSp addAnim modAnim">
        <pc:chgData name="Garuba, Oluwayemi A" userId="S::oluwayemi.garuba@pnnl.gov::8b0fe91c-5e90-4416-9de0-22bc770b84af" providerId="AD" clId="Web-{391F0FE4-8FC6-26E4-1100-5ED51ECE538E}" dt="2024-08-07T14:33:47.409" v="1342"/>
        <pc:sldMkLst>
          <pc:docMk/>
          <pc:sldMk cId="118940903" sldId="262"/>
        </pc:sldMkLst>
        <pc:spChg chg="add mod">
          <ac:chgData name="Garuba, Oluwayemi A" userId="S::oluwayemi.garuba@pnnl.gov::8b0fe91c-5e90-4416-9de0-22bc770b84af" providerId="AD" clId="Web-{391F0FE4-8FC6-26E4-1100-5ED51ECE538E}" dt="2024-08-07T01:13:27.715" v="180" actId="1076"/>
          <ac:spMkLst>
            <pc:docMk/>
            <pc:sldMk cId="118940903" sldId="262"/>
            <ac:spMk id="3" creationId="{4CBDD792-C5DE-2DBB-DFB7-55E43738C028}"/>
          </ac:spMkLst>
        </pc:spChg>
        <pc:spChg chg="mod">
          <ac:chgData name="Garuba, Oluwayemi A" userId="S::oluwayemi.garuba@pnnl.gov::8b0fe91c-5e90-4416-9de0-22bc770b84af" providerId="AD" clId="Web-{391F0FE4-8FC6-26E4-1100-5ED51ECE538E}" dt="2024-08-07T01:50:52.144" v="245" actId="14100"/>
          <ac:spMkLst>
            <pc:docMk/>
            <pc:sldMk cId="118940903" sldId="262"/>
            <ac:spMk id="9" creationId="{08203804-ACC6-E38E-7C50-8597AA58D6BB}"/>
          </ac:spMkLst>
        </pc:spChg>
        <pc:spChg chg="mod">
          <ac:chgData name="Garuba, Oluwayemi A" userId="S::oluwayemi.garuba@pnnl.gov::8b0fe91c-5e90-4416-9de0-22bc770b84af" providerId="AD" clId="Web-{391F0FE4-8FC6-26E4-1100-5ED51ECE538E}" dt="2024-08-07T01:46:40.316" v="237" actId="20577"/>
          <ac:spMkLst>
            <pc:docMk/>
            <pc:sldMk cId="118940903" sldId="262"/>
            <ac:spMk id="12" creationId="{19653D4B-C4D0-3208-B2EA-9788191BBC25}"/>
          </ac:spMkLst>
        </pc:spChg>
      </pc:sldChg>
      <pc:sldChg chg="addSp modSp addAnim delAnim modAnim">
        <pc:chgData name="Garuba, Oluwayemi A" userId="S::oluwayemi.garuba@pnnl.gov::8b0fe91c-5e90-4416-9de0-22bc770b84af" providerId="AD" clId="Web-{391F0FE4-8FC6-26E4-1100-5ED51ECE538E}" dt="2024-08-07T14:32:41.253" v="1338"/>
        <pc:sldMkLst>
          <pc:docMk/>
          <pc:sldMk cId="3300410602" sldId="263"/>
        </pc:sldMkLst>
        <pc:spChg chg="add mod">
          <ac:chgData name="Garuba, Oluwayemi A" userId="S::oluwayemi.garuba@pnnl.gov::8b0fe91c-5e90-4416-9de0-22bc770b84af" providerId="AD" clId="Web-{391F0FE4-8FC6-26E4-1100-5ED51ECE538E}" dt="2024-08-07T01:39:52.928" v="227" actId="20577"/>
          <ac:spMkLst>
            <pc:docMk/>
            <pc:sldMk cId="3300410602" sldId="263"/>
            <ac:spMk id="3" creationId="{6C0BF314-AF24-8DDA-4349-16C39F288170}"/>
          </ac:spMkLst>
        </pc:spChg>
        <pc:spChg chg="add mod">
          <ac:chgData name="Garuba, Oluwayemi A" userId="S::oluwayemi.garuba@pnnl.gov::8b0fe91c-5e90-4416-9de0-22bc770b84af" providerId="AD" clId="Web-{391F0FE4-8FC6-26E4-1100-5ED51ECE538E}" dt="2024-08-07T01:41:42.052" v="234" actId="20577"/>
          <ac:spMkLst>
            <pc:docMk/>
            <pc:sldMk cId="3300410602" sldId="263"/>
            <ac:spMk id="4" creationId="{74009E58-9EA3-3FD7-EBDC-6FBED0544259}"/>
          </ac:spMkLst>
        </pc:spChg>
        <pc:picChg chg="mod">
          <ac:chgData name="Garuba, Oluwayemi A" userId="S::oluwayemi.garuba@pnnl.gov::8b0fe91c-5e90-4416-9de0-22bc770b84af" providerId="AD" clId="Web-{391F0FE4-8FC6-26E4-1100-5ED51ECE538E}" dt="2024-08-07T01:39:31.084" v="224" actId="14100"/>
          <ac:picMkLst>
            <pc:docMk/>
            <pc:sldMk cId="3300410602" sldId="263"/>
            <ac:picMk id="9" creationId="{F45A193B-68EA-CC5C-B992-03B5C90046C7}"/>
          </ac:picMkLst>
        </pc:picChg>
        <pc:picChg chg="mod">
          <ac:chgData name="Garuba, Oluwayemi A" userId="S::oluwayemi.garuba@pnnl.gov::8b0fe91c-5e90-4416-9de0-22bc770b84af" providerId="AD" clId="Web-{391F0FE4-8FC6-26E4-1100-5ED51ECE538E}" dt="2024-08-07T01:39:35.787" v="225" actId="1076"/>
          <ac:picMkLst>
            <pc:docMk/>
            <pc:sldMk cId="3300410602" sldId="263"/>
            <ac:picMk id="10" creationId="{7B378DD5-7125-3612-4141-5390A7762305}"/>
          </ac:picMkLst>
        </pc:picChg>
      </pc:sldChg>
      <pc:sldChg chg="modSp">
        <pc:chgData name="Garuba, Oluwayemi A" userId="S::oluwayemi.garuba@pnnl.gov::8b0fe91c-5e90-4416-9de0-22bc770b84af" providerId="AD" clId="Web-{391F0FE4-8FC6-26E4-1100-5ED51ECE538E}" dt="2024-08-07T14:31:05.816" v="1332" actId="20577"/>
        <pc:sldMkLst>
          <pc:docMk/>
          <pc:sldMk cId="1521876467" sldId="264"/>
        </pc:sldMkLst>
        <pc:spChg chg="mod">
          <ac:chgData name="Garuba, Oluwayemi A" userId="S::oluwayemi.garuba@pnnl.gov::8b0fe91c-5e90-4416-9de0-22bc770b84af" providerId="AD" clId="Web-{391F0FE4-8FC6-26E4-1100-5ED51ECE538E}" dt="2024-08-07T14:31:05.816" v="1332" actId="20577"/>
          <ac:spMkLst>
            <pc:docMk/>
            <pc:sldMk cId="1521876467" sldId="264"/>
            <ac:spMk id="11" creationId="{84191B07-B02A-47CA-BB95-2F96DEBDD523}"/>
          </ac:spMkLst>
        </pc:spChg>
      </pc:sldChg>
      <pc:sldChg chg="addSp modSp">
        <pc:chgData name="Garuba, Oluwayemi A" userId="S::oluwayemi.garuba@pnnl.gov::8b0fe91c-5e90-4416-9de0-22bc770b84af" providerId="AD" clId="Web-{391F0FE4-8FC6-26E4-1100-5ED51ECE538E}" dt="2024-08-07T14:29:41.144" v="1307" actId="20577"/>
        <pc:sldMkLst>
          <pc:docMk/>
          <pc:sldMk cId="820614444" sldId="267"/>
        </pc:sldMkLst>
        <pc:spChg chg="add mod">
          <ac:chgData name="Garuba, Oluwayemi A" userId="S::oluwayemi.garuba@pnnl.gov::8b0fe91c-5e90-4416-9de0-22bc770b84af" providerId="AD" clId="Web-{391F0FE4-8FC6-26E4-1100-5ED51ECE538E}" dt="2024-08-07T02:43:45.005" v="826" actId="14100"/>
          <ac:spMkLst>
            <pc:docMk/>
            <pc:sldMk cId="820614444" sldId="267"/>
            <ac:spMk id="4" creationId="{D82283A0-2339-B52C-4A60-F660AEF53FD1}"/>
          </ac:spMkLst>
        </pc:spChg>
        <pc:spChg chg="add">
          <ac:chgData name="Garuba, Oluwayemi A" userId="S::oluwayemi.garuba@pnnl.gov::8b0fe91c-5e90-4416-9de0-22bc770b84af" providerId="AD" clId="Web-{391F0FE4-8FC6-26E4-1100-5ED51ECE538E}" dt="2024-08-07T01:59:26.161" v="249"/>
          <ac:spMkLst>
            <pc:docMk/>
            <pc:sldMk cId="820614444" sldId="267"/>
            <ac:spMk id="5" creationId="{15619BC9-3C59-15E3-64B9-04DE60BCD217}"/>
          </ac:spMkLst>
        </pc:spChg>
        <pc:spChg chg="add mod">
          <ac:chgData name="Garuba, Oluwayemi A" userId="S::oluwayemi.garuba@pnnl.gov::8b0fe91c-5e90-4416-9de0-22bc770b84af" providerId="AD" clId="Web-{391F0FE4-8FC6-26E4-1100-5ED51ECE538E}" dt="2024-08-07T14:29:41.144" v="1307" actId="20577"/>
          <ac:spMkLst>
            <pc:docMk/>
            <pc:sldMk cId="820614444" sldId="267"/>
            <ac:spMk id="6" creationId="{CFF7B952-B746-E976-F511-AD700C43ABB2}"/>
          </ac:spMkLst>
        </pc:spChg>
      </pc:sldChg>
      <pc:sldChg chg="del">
        <pc:chgData name="Garuba, Oluwayemi A" userId="S::oluwayemi.garuba@pnnl.gov::8b0fe91c-5e90-4416-9de0-22bc770b84af" providerId="AD" clId="Web-{391F0FE4-8FC6-26E4-1100-5ED51ECE538E}" dt="2024-08-07T01:59:53.802" v="252"/>
        <pc:sldMkLst>
          <pc:docMk/>
          <pc:sldMk cId="3346908116" sldId="269"/>
        </pc:sldMkLst>
      </pc:sldChg>
      <pc:sldChg chg="modSp new del">
        <pc:chgData name="Garuba, Oluwayemi A" userId="S::oluwayemi.garuba@pnnl.gov::8b0fe91c-5e90-4416-9de0-22bc770b84af" providerId="AD" clId="Web-{391F0FE4-8FC6-26E4-1100-5ED51ECE538E}" dt="2024-08-07T01:59:43.974" v="250"/>
        <pc:sldMkLst>
          <pc:docMk/>
          <pc:sldMk cId="4016237373" sldId="270"/>
        </pc:sldMkLst>
        <pc:spChg chg="mod">
          <ac:chgData name="Garuba, Oluwayemi A" userId="S::oluwayemi.garuba@pnnl.gov::8b0fe91c-5e90-4416-9de0-22bc770b84af" providerId="AD" clId="Web-{391F0FE4-8FC6-26E4-1100-5ED51ECE538E}" dt="2024-08-07T00:31:32.669" v="68" actId="20577"/>
          <ac:spMkLst>
            <pc:docMk/>
            <pc:sldMk cId="4016237373" sldId="270"/>
            <ac:spMk id="5" creationId="{E6DB77E8-9F72-74BE-91D2-71AC42C89912}"/>
          </ac:spMkLst>
        </pc:spChg>
      </pc:sldChg>
      <pc:sldChg chg="modSp add">
        <pc:chgData name="Garuba, Oluwayemi A" userId="S::oluwayemi.garuba@pnnl.gov::8b0fe91c-5e90-4416-9de0-22bc770b84af" providerId="AD" clId="Web-{391F0FE4-8FC6-26E4-1100-5ED51ECE538E}" dt="2024-08-07T00:45:08.714" v="74" actId="20577"/>
        <pc:sldMkLst>
          <pc:docMk/>
          <pc:sldMk cId="847616794" sldId="283"/>
        </pc:sldMkLst>
        <pc:spChg chg="mod">
          <ac:chgData name="Garuba, Oluwayemi A" userId="S::oluwayemi.garuba@pnnl.gov::8b0fe91c-5e90-4416-9de0-22bc770b84af" providerId="AD" clId="Web-{391F0FE4-8FC6-26E4-1100-5ED51ECE538E}" dt="2024-08-07T00:45:08.714" v="74" actId="20577"/>
          <ac:spMkLst>
            <pc:docMk/>
            <pc:sldMk cId="847616794" sldId="283"/>
            <ac:spMk id="3" creationId="{AB5F1185-4424-EB7C-B076-7DE8E1F8815C}"/>
          </ac:spMkLst>
        </pc:spChg>
      </pc:sldChg>
      <pc:sldChg chg="delSp del ord">
        <pc:chgData name="Garuba, Oluwayemi A" userId="S::oluwayemi.garuba@pnnl.gov::8b0fe91c-5e90-4416-9de0-22bc770b84af" providerId="AD" clId="Web-{391F0FE4-8FC6-26E4-1100-5ED51ECE538E}" dt="2024-08-07T01:59:47.786" v="251"/>
        <pc:sldMkLst>
          <pc:docMk/>
          <pc:sldMk cId="1069454843" sldId="284"/>
        </pc:sldMkLst>
        <pc:spChg chg="del">
          <ac:chgData name="Garuba, Oluwayemi A" userId="S::oluwayemi.garuba@pnnl.gov::8b0fe91c-5e90-4416-9de0-22bc770b84af" providerId="AD" clId="Web-{391F0FE4-8FC6-26E4-1100-5ED51ECE538E}" dt="2024-08-07T00:19:15.699" v="59"/>
          <ac:spMkLst>
            <pc:docMk/>
            <pc:sldMk cId="1069454843" sldId="284"/>
            <ac:spMk id="2" creationId="{DEB89D99-84A1-7FB5-F00F-71EAE0B0E17A}"/>
          </ac:spMkLst>
        </pc:spChg>
        <pc:spChg chg="del">
          <ac:chgData name="Garuba, Oluwayemi A" userId="S::oluwayemi.garuba@pnnl.gov::8b0fe91c-5e90-4416-9de0-22bc770b84af" providerId="AD" clId="Web-{391F0FE4-8FC6-26E4-1100-5ED51ECE538E}" dt="2024-08-07T00:19:18.981" v="60"/>
          <ac:spMkLst>
            <pc:docMk/>
            <pc:sldMk cId="1069454843" sldId="284"/>
            <ac:spMk id="4" creationId="{C58C1E80-72DF-E24C-A631-C4D25DD4F3B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 image of cloud formations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/>
              <a:t>Simulates Ocean circulation and its associated lateral heat /salt transports and mixing between ocean mixed and deep 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/>
              <a:t>Exchanges fluxes with atmosphere, sea ice and river runoff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/>
              <a:t>Simulates time evolution ocean temperature and salinity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/>
              <a:t>Prescribed with climatological ocean heat convergence (net impact of ocean heat transports) diagnosed from the full ocean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/>
              <a:t>Couples with atmosphere and sea ice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/>
              <a:t>Computes ocean mixed layer temperature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7, 2024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485" y="2743200"/>
            <a:ext cx="4917170" cy="1828800"/>
          </a:xfrm>
        </p:spPr>
        <p:txBody>
          <a:bodyPr/>
          <a:lstStyle/>
          <a:p>
            <a:r>
              <a:rPr lang="en-US" sz="3600"/>
              <a:t>E3SM’s Sensitivity to Ocean Heat Transports: A Slab Ocean Model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6584" y="5669280"/>
            <a:ext cx="4584111" cy="310653"/>
          </a:xfrm>
        </p:spPr>
        <p:txBody>
          <a:bodyPr wrap="none" lIns="0" tIns="0" rIns="0" bIns="0" anchor="t">
            <a:noAutofit/>
          </a:bodyPr>
          <a:lstStyle/>
          <a:p>
            <a:r>
              <a:rPr lang="en-US" sz="1600">
                <a:latin typeface="Arial"/>
                <a:cs typeface="Arial"/>
              </a:rPr>
              <a:t>Oluwayemi Garuba, Phil Rasch, Ruby Leung, </a:t>
            </a:r>
            <a:r>
              <a:rPr lang="en-US" sz="1600" err="1">
                <a:latin typeface="Arial"/>
                <a:cs typeface="Arial"/>
              </a:rPr>
              <a:t>Hailong</a:t>
            </a:r>
            <a:r>
              <a:rPr lang="en-US" sz="1600">
                <a:latin typeface="Arial"/>
                <a:cs typeface="Arial"/>
              </a:rPr>
              <a:t> Wang, Samson Hagos, Balwinder Singh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480" y="6610373"/>
            <a:ext cx="4572000" cy="274320"/>
          </a:xfrm>
        </p:spPr>
        <p:txBody>
          <a:bodyPr wrap="none" lIns="0" tIns="0" rIns="0" bIns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2024 EESM PI Meeting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130ED9-0C27-4EF1-9F86-D29E4EA507BE}" type="datetime4">
              <a:rPr lang="en-US" smtClean="0"/>
              <a:t>August 7, 2024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6BE7A-A269-7B50-5C94-1F3D2ADA7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83" y="417389"/>
            <a:ext cx="1362209" cy="919377"/>
          </a:xfrm>
          <a:prstGeom prst="rect">
            <a:avLst/>
          </a:prstGeom>
        </p:spPr>
      </p:pic>
      <p:pic>
        <p:nvPicPr>
          <p:cNvPr id="8" name="Picture 7" descr="A close-up of a snowy landscape&#10;&#10;Description automatically generated">
            <a:extLst>
              <a:ext uri="{FF2B5EF4-FFF2-40B4-BE49-F238E27FC236}">
                <a16:creationId xmlns:a16="http://schemas.microsoft.com/office/drawing/2014/main" id="{A33498FA-F65D-D8DE-BB8E-7BF9B9F9E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312" y="414532"/>
            <a:ext cx="1331362" cy="9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72937-5A9D-4D1C-4B3D-80C44D8B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A4BB3-E848-5A44-82DF-322201952CD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5F1185-4424-EB7C-B076-7DE8E1F8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93" y="174839"/>
            <a:ext cx="12313328" cy="1452068"/>
          </a:xfrm>
          <a:noFill/>
        </p:spPr>
        <p:txBody>
          <a:bodyPr lIns="0" tIns="45720" rIns="91440" bIns="45720" anchor="b">
            <a:normAutofit/>
          </a:bodyPr>
          <a:lstStyle/>
          <a:p>
            <a:r>
              <a:rPr lang="en-US">
                <a:latin typeface="Arial"/>
                <a:cs typeface="Arial"/>
              </a:rPr>
              <a:t>Simplification of the Dynamic Ocean model</a:t>
            </a:r>
            <a:br>
              <a:rPr lang="en-US"/>
            </a:br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A3CE94C-984C-88AD-6382-719B74453163}"/>
              </a:ext>
            </a:extLst>
          </p:cNvPr>
          <p:cNvCxnSpPr>
            <a:cxnSpLocks/>
          </p:cNvCxnSpPr>
          <p:nvPr/>
        </p:nvCxnSpPr>
        <p:spPr>
          <a:xfrm>
            <a:off x="7347292" y="4114800"/>
            <a:ext cx="1006277" cy="0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78A1BE-A1F7-FB3B-0140-6A513B462791}"/>
              </a:ext>
            </a:extLst>
          </p:cNvPr>
          <p:cNvGrpSpPr/>
          <p:nvPr/>
        </p:nvGrpSpPr>
        <p:grpSpPr>
          <a:xfrm>
            <a:off x="1327269" y="2173296"/>
            <a:ext cx="5750854" cy="5260833"/>
            <a:chOff x="1379115" y="1536574"/>
            <a:chExt cx="5750854" cy="52608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5AFC6C-D29E-2FCE-D2D5-188603E6812E}"/>
                </a:ext>
              </a:extLst>
            </p:cNvPr>
            <p:cNvGrpSpPr/>
            <p:nvPr/>
          </p:nvGrpSpPr>
          <p:grpSpPr>
            <a:xfrm>
              <a:off x="1379115" y="2681949"/>
              <a:ext cx="5750854" cy="4115458"/>
              <a:chOff x="1084989" y="2583516"/>
              <a:chExt cx="5750854" cy="411545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03932FF-C252-0E4A-42E1-D240FCA86A23}"/>
                  </a:ext>
                </a:extLst>
              </p:cNvPr>
              <p:cNvSpPr/>
              <p:nvPr/>
            </p:nvSpPr>
            <p:spPr>
              <a:xfrm>
                <a:off x="1084989" y="3726342"/>
                <a:ext cx="5750853" cy="2972632"/>
              </a:xfrm>
              <a:prstGeom prst="rect">
                <a:avLst/>
              </a:prstGeom>
              <a:noFill/>
              <a:ln w="508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F023A43-419A-2BE0-54AF-2F118D50035B}"/>
                  </a:ext>
                </a:extLst>
              </p:cNvPr>
              <p:cNvSpPr/>
              <p:nvPr/>
            </p:nvSpPr>
            <p:spPr>
              <a:xfrm>
                <a:off x="1084990" y="2583516"/>
                <a:ext cx="5750853" cy="1113179"/>
              </a:xfrm>
              <a:prstGeom prst="rect">
                <a:avLst/>
              </a:prstGeom>
              <a:noFill/>
              <a:ln w="508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U-Turn Arrow 32">
                <a:extLst>
                  <a:ext uri="{FF2B5EF4-FFF2-40B4-BE49-F238E27FC236}">
                    <a16:creationId xmlns:a16="http://schemas.microsoft.com/office/drawing/2014/main" id="{C02EA5A6-7042-F990-2FA9-B4C8B8E8B465}"/>
                  </a:ext>
                </a:extLst>
              </p:cNvPr>
              <p:cNvSpPr/>
              <p:nvPr/>
            </p:nvSpPr>
            <p:spPr>
              <a:xfrm rot="5400000">
                <a:off x="2552734" y="2635323"/>
                <a:ext cx="2750680" cy="4014046"/>
              </a:xfrm>
              <a:prstGeom prst="uturnArrow">
                <a:avLst>
                  <a:gd name="adj1" fmla="val 10184"/>
                  <a:gd name="adj2" fmla="val 18168"/>
                  <a:gd name="adj3" fmla="val 12435"/>
                  <a:gd name="adj4" fmla="val 39962"/>
                  <a:gd name="adj5" fmla="val 84533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Up-Down Arrow 33">
                <a:extLst>
                  <a:ext uri="{FF2B5EF4-FFF2-40B4-BE49-F238E27FC236}">
                    <a16:creationId xmlns:a16="http://schemas.microsoft.com/office/drawing/2014/main" id="{6690C484-E1D6-4762-263B-C0970964CC2A}"/>
                  </a:ext>
                </a:extLst>
              </p:cNvPr>
              <p:cNvSpPr/>
              <p:nvPr/>
            </p:nvSpPr>
            <p:spPr>
              <a:xfrm>
                <a:off x="6232922" y="3267006"/>
                <a:ext cx="347870" cy="859377"/>
              </a:xfrm>
              <a:prstGeom prst="upDownArrow">
                <a:avLst>
                  <a:gd name="adj1" fmla="val 38571"/>
                  <a:gd name="adj2" fmla="val 50000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259D1B-2308-0C93-554C-2B1D06087ABE}"/>
                  </a:ext>
                </a:extLst>
              </p:cNvPr>
              <p:cNvSpPr txBox="1"/>
              <p:nvPr/>
            </p:nvSpPr>
            <p:spPr>
              <a:xfrm>
                <a:off x="2559828" y="2738309"/>
                <a:ext cx="248978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Ocean Mixed layer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05D9B7-B12A-210D-61DB-F9A0B93A80AE}"/>
                  </a:ext>
                </a:extLst>
              </p:cNvPr>
              <p:cNvSpPr txBox="1"/>
              <p:nvPr/>
            </p:nvSpPr>
            <p:spPr>
              <a:xfrm>
                <a:off x="3436887" y="5909284"/>
                <a:ext cx="241444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Ocean Deep layer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E505EA9-E925-82E2-5C47-FE094E9562A3}"/>
                      </a:ext>
                    </a:extLst>
                  </p:cNvPr>
                  <p:cNvSpPr txBox="1"/>
                  <p:nvPr/>
                </p:nvSpPr>
                <p:spPr>
                  <a:xfrm>
                    <a:off x="3117561" y="4417338"/>
                    <a:ext cx="134094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800"/>
                  </a:p>
                </p:txBody>
              </p:sp>
            </mc:Choice>
            <mc:Fallback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E505EA9-E925-82E2-5C47-FE094E9562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7561" y="4417338"/>
                    <a:ext cx="1340945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EA5779-1C1E-01D8-EB9C-9DFAB8F220AF}"/>
                </a:ext>
              </a:extLst>
            </p:cNvPr>
            <p:cNvSpPr txBox="1"/>
            <p:nvPr/>
          </p:nvSpPr>
          <p:spPr>
            <a:xfrm>
              <a:off x="2695564" y="1536574"/>
              <a:ext cx="2981907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Dynamic Ocean model</a:t>
              </a:r>
            </a:p>
          </p:txBody>
        </p:sp>
        <p:sp>
          <p:nvSpPr>
            <p:cNvPr id="13" name="Up-Down Arrow 12">
              <a:extLst>
                <a:ext uri="{FF2B5EF4-FFF2-40B4-BE49-F238E27FC236}">
                  <a16:creationId xmlns:a16="http://schemas.microsoft.com/office/drawing/2014/main" id="{394CBF8B-2158-78F1-74F4-B0E0CAB3AC6D}"/>
                </a:ext>
              </a:extLst>
            </p:cNvPr>
            <p:cNvSpPr/>
            <p:nvPr/>
          </p:nvSpPr>
          <p:spPr>
            <a:xfrm>
              <a:off x="6195824" y="2385380"/>
              <a:ext cx="91806" cy="578537"/>
            </a:xfrm>
            <a:prstGeom prst="upDownArrow">
              <a:avLst>
                <a:gd name="adj1" fmla="val 38571"/>
                <a:gd name="adj2" fmla="val 50000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-Down Arrow 15">
              <a:extLst>
                <a:ext uri="{FF2B5EF4-FFF2-40B4-BE49-F238E27FC236}">
                  <a16:creationId xmlns:a16="http://schemas.microsoft.com/office/drawing/2014/main" id="{E4820870-4EA2-3168-5F96-2F6DAE0CCDBA}"/>
                </a:ext>
              </a:extLst>
            </p:cNvPr>
            <p:cNvSpPr/>
            <p:nvPr/>
          </p:nvSpPr>
          <p:spPr>
            <a:xfrm>
              <a:off x="2011614" y="2385379"/>
              <a:ext cx="91804" cy="598256"/>
            </a:xfrm>
            <a:prstGeom prst="upDownArrow">
              <a:avLst>
                <a:gd name="adj1" fmla="val 38571"/>
                <a:gd name="adj2" fmla="val 50000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-Down Arrow 16">
              <a:extLst>
                <a:ext uri="{FF2B5EF4-FFF2-40B4-BE49-F238E27FC236}">
                  <a16:creationId xmlns:a16="http://schemas.microsoft.com/office/drawing/2014/main" id="{EE0F7FC4-F17C-EAB4-4359-D9E83C74D7BB}"/>
                </a:ext>
              </a:extLst>
            </p:cNvPr>
            <p:cNvSpPr/>
            <p:nvPr/>
          </p:nvSpPr>
          <p:spPr>
            <a:xfrm>
              <a:off x="3990354" y="2325473"/>
              <a:ext cx="91806" cy="578537"/>
            </a:xfrm>
            <a:prstGeom prst="upDownArrow">
              <a:avLst>
                <a:gd name="adj1" fmla="val 38571"/>
                <a:gd name="adj2" fmla="val 50000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p-Down Arrow 21">
              <a:extLst>
                <a:ext uri="{FF2B5EF4-FFF2-40B4-BE49-F238E27FC236}">
                  <a16:creationId xmlns:a16="http://schemas.microsoft.com/office/drawing/2014/main" id="{E4B453FD-9D27-ADAB-C0FA-8344DE4CF02F}"/>
                </a:ext>
              </a:extLst>
            </p:cNvPr>
            <p:cNvSpPr/>
            <p:nvPr/>
          </p:nvSpPr>
          <p:spPr>
            <a:xfrm>
              <a:off x="4065145" y="3395086"/>
              <a:ext cx="347870" cy="859377"/>
            </a:xfrm>
            <a:prstGeom prst="upDownArrow">
              <a:avLst>
                <a:gd name="adj1" fmla="val 38571"/>
                <a:gd name="adj2" fmla="val 50000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-Down Arrow 22">
              <a:extLst>
                <a:ext uri="{FF2B5EF4-FFF2-40B4-BE49-F238E27FC236}">
                  <a16:creationId xmlns:a16="http://schemas.microsoft.com/office/drawing/2014/main" id="{1E0F34A5-4B8F-C92A-C42D-1C236FFE25D0}"/>
                </a:ext>
              </a:extLst>
            </p:cNvPr>
            <p:cNvSpPr/>
            <p:nvPr/>
          </p:nvSpPr>
          <p:spPr>
            <a:xfrm>
              <a:off x="1733071" y="3415717"/>
              <a:ext cx="347870" cy="859377"/>
            </a:xfrm>
            <a:prstGeom prst="upDownArrow">
              <a:avLst>
                <a:gd name="adj1" fmla="val 38571"/>
                <a:gd name="adj2" fmla="val 50000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20358A-28DF-7CBA-058D-1EE9747F8F82}"/>
              </a:ext>
            </a:extLst>
          </p:cNvPr>
          <p:cNvSpPr txBox="1"/>
          <p:nvPr/>
        </p:nvSpPr>
        <p:spPr>
          <a:xfrm>
            <a:off x="8551557" y="5709478"/>
            <a:ext cx="544273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Reaches equilibrium within 20 years!</a:t>
            </a:r>
          </a:p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Q</a:t>
            </a:r>
            <a:r>
              <a:rPr lang="en-US" b="0" i="0" u="none" strike="noStrike">
                <a:effectLst/>
              </a:rPr>
              <a:t>uick turnaround for regional refinement, equilibrium climate sensitivity, locking and overriding experiments.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074938-F909-068F-63A6-27A9D92F3C71}"/>
              </a:ext>
            </a:extLst>
          </p:cNvPr>
          <p:cNvGrpSpPr/>
          <p:nvPr/>
        </p:nvGrpSpPr>
        <p:grpSpPr>
          <a:xfrm>
            <a:off x="8778167" y="2977708"/>
            <a:ext cx="5442740" cy="2242905"/>
            <a:chOff x="8778165" y="3232386"/>
            <a:chExt cx="5442740" cy="224290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950D157-1904-2F12-E1E6-21210F6D3A6A}"/>
                </a:ext>
              </a:extLst>
            </p:cNvPr>
            <p:cNvSpPr/>
            <p:nvPr/>
          </p:nvSpPr>
          <p:spPr>
            <a:xfrm>
              <a:off x="8778165" y="3981341"/>
              <a:ext cx="5442740" cy="867990"/>
            </a:xfrm>
            <a:prstGeom prst="rect">
              <a:avLst/>
            </a:prstGeom>
            <a:noFill/>
            <a:ln w="508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50EC4D-5D00-7744-3F84-A5853B5C8A0A}"/>
                </a:ext>
              </a:extLst>
            </p:cNvPr>
            <p:cNvSpPr txBox="1"/>
            <p:nvPr/>
          </p:nvSpPr>
          <p:spPr>
            <a:xfrm>
              <a:off x="9718539" y="3232386"/>
              <a:ext cx="3227165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Static Slab Ocean Model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E197196-884D-778B-80AA-BB865C89C4F6}"/>
                    </a:ext>
                  </a:extLst>
                </p:cNvPr>
                <p:cNvSpPr txBox="1"/>
                <p:nvPr/>
              </p:nvSpPr>
              <p:spPr>
                <a:xfrm>
                  <a:off x="12961735" y="4205256"/>
                  <a:ext cx="8738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>
                      <a:ea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800"/>
                    <a:t>)</a:t>
                  </a: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E197196-884D-778B-80AA-BB865C89C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61735" y="4205256"/>
                  <a:ext cx="873829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28" r="-12500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6B3710-0C55-2116-A0B8-00AF8E7B8B32}"/>
                </a:ext>
              </a:extLst>
            </p:cNvPr>
            <p:cNvSpPr txBox="1"/>
            <p:nvPr/>
          </p:nvSpPr>
          <p:spPr>
            <a:xfrm>
              <a:off x="10070806" y="4220310"/>
              <a:ext cx="258275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Ocean Mixed Layer</a:t>
              </a:r>
            </a:p>
          </p:txBody>
        </p:sp>
        <p:sp>
          <p:nvSpPr>
            <p:cNvPr id="14" name="Up-Down Arrow 13">
              <a:extLst>
                <a:ext uri="{FF2B5EF4-FFF2-40B4-BE49-F238E27FC236}">
                  <a16:creationId xmlns:a16="http://schemas.microsoft.com/office/drawing/2014/main" id="{A491D5FC-98AF-963B-BD61-4A84063DFE34}"/>
                </a:ext>
              </a:extLst>
            </p:cNvPr>
            <p:cNvSpPr/>
            <p:nvPr/>
          </p:nvSpPr>
          <p:spPr>
            <a:xfrm>
              <a:off x="9413166" y="3715592"/>
              <a:ext cx="100515" cy="589206"/>
            </a:xfrm>
            <a:prstGeom prst="upDownArrow">
              <a:avLst>
                <a:gd name="adj1" fmla="val 38571"/>
                <a:gd name="adj2" fmla="val 50000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-Down Arrow 17">
              <a:extLst>
                <a:ext uri="{FF2B5EF4-FFF2-40B4-BE49-F238E27FC236}">
                  <a16:creationId xmlns:a16="http://schemas.microsoft.com/office/drawing/2014/main" id="{8454936D-4CDB-6039-FCA4-99C637F53BCC}"/>
                </a:ext>
              </a:extLst>
            </p:cNvPr>
            <p:cNvSpPr/>
            <p:nvPr/>
          </p:nvSpPr>
          <p:spPr>
            <a:xfrm>
              <a:off x="13343162" y="3665314"/>
              <a:ext cx="100515" cy="589206"/>
            </a:xfrm>
            <a:prstGeom prst="upDownArrow">
              <a:avLst>
                <a:gd name="adj1" fmla="val 38571"/>
                <a:gd name="adj2" fmla="val 50000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-Down Arrow 18">
              <a:extLst>
                <a:ext uri="{FF2B5EF4-FFF2-40B4-BE49-F238E27FC236}">
                  <a16:creationId xmlns:a16="http://schemas.microsoft.com/office/drawing/2014/main" id="{AE41FCB7-3467-FABB-225C-E80751E8529E}"/>
                </a:ext>
              </a:extLst>
            </p:cNvPr>
            <p:cNvSpPr/>
            <p:nvPr/>
          </p:nvSpPr>
          <p:spPr>
            <a:xfrm>
              <a:off x="11356699" y="3665314"/>
              <a:ext cx="100515" cy="589206"/>
            </a:xfrm>
            <a:prstGeom prst="upDownArrow">
              <a:avLst>
                <a:gd name="adj1" fmla="val 38571"/>
                <a:gd name="adj2" fmla="val 50000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95AD98-820C-87BD-586B-43342EB73A76}"/>
                </a:ext>
              </a:extLst>
            </p:cNvPr>
            <p:cNvSpPr txBox="1"/>
            <p:nvPr/>
          </p:nvSpPr>
          <p:spPr>
            <a:xfrm>
              <a:off x="10502435" y="5050464"/>
              <a:ext cx="2199641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Prescribed OHC</a:t>
              </a:r>
            </a:p>
          </p:txBody>
        </p:sp>
        <p:sp>
          <p:nvSpPr>
            <p:cNvPr id="6" name="Arrow: Right 11">
              <a:extLst>
                <a:ext uri="{FF2B5EF4-FFF2-40B4-BE49-F238E27FC236}">
                  <a16:creationId xmlns:a16="http://schemas.microsoft.com/office/drawing/2014/main" id="{C9C7A015-70B7-0EE6-461B-2278D3CA5D25}"/>
                </a:ext>
              </a:extLst>
            </p:cNvPr>
            <p:cNvSpPr/>
            <p:nvPr/>
          </p:nvSpPr>
          <p:spPr>
            <a:xfrm rot="16200000">
              <a:off x="11312140" y="3201528"/>
              <a:ext cx="580233" cy="3967293"/>
            </a:xfrm>
            <a:prstGeom prst="rightArrow">
              <a:avLst>
                <a:gd name="adj1" fmla="val 66100"/>
                <a:gd name="adj2" fmla="val 45461"/>
              </a:avLst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84761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5E1129-5FFA-4B82-BEB0-8A26ACAE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75" y="224311"/>
            <a:ext cx="8901114" cy="1348449"/>
          </a:xfrm>
          <a:solidFill>
            <a:schemeClr val="bg1"/>
          </a:solidFill>
        </p:spPr>
        <p:txBody>
          <a:bodyPr lIns="0" tIns="45720" rIns="91440" bIns="45720" anchor="b"/>
          <a:lstStyle/>
          <a:p>
            <a:r>
              <a:rPr lang="en-US" sz="2800">
                <a:latin typeface="Arial"/>
                <a:cs typeface="Arial"/>
              </a:rPr>
              <a:t>E3SMv2-SOM can reproduce the baseline climate of the fully coupled model it is derived from.</a:t>
            </a:r>
            <a:br>
              <a:rPr lang="en-US" sz="2800">
                <a:latin typeface="Arial"/>
                <a:cs typeface="Arial"/>
              </a:rPr>
            </a:br>
            <a:endParaRPr lang="en-US" sz="2800">
              <a:latin typeface="Arial"/>
              <a:cs typeface="Arial"/>
            </a:endParaRPr>
          </a:p>
        </p:txBody>
      </p:sp>
      <p:pic>
        <p:nvPicPr>
          <p:cNvPr id="7" name="Picture 2" descr="Details are in the caption following the image">
            <a:extLst>
              <a:ext uri="{FF2B5EF4-FFF2-40B4-BE49-F238E27FC236}">
                <a16:creationId xmlns:a16="http://schemas.microsoft.com/office/drawing/2014/main" id="{AD8EF516-88D7-8EE6-66D4-3A0227B9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37" y="2025034"/>
            <a:ext cx="3793570" cy="549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tails are in the caption following the image">
            <a:extLst>
              <a:ext uri="{FF2B5EF4-FFF2-40B4-BE49-F238E27FC236}">
                <a16:creationId xmlns:a16="http://schemas.microsoft.com/office/drawing/2014/main" id="{7C23AED3-1884-4B6C-B99A-97E9A361B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0"/>
          <a:stretch/>
        </p:blipFill>
        <p:spPr bwMode="auto">
          <a:xfrm>
            <a:off x="6463319" y="1795998"/>
            <a:ext cx="3793571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tails are in the caption following the image">
            <a:extLst>
              <a:ext uri="{FF2B5EF4-FFF2-40B4-BE49-F238E27FC236}">
                <a16:creationId xmlns:a16="http://schemas.microsoft.com/office/drawing/2014/main" id="{EC935597-F6C9-9821-CE95-318C7928978A}"/>
              </a:ext>
            </a:extLst>
          </p:cNvPr>
          <p:cNvPicPr>
            <a:picLocks noGrp="1" noChangeAspect="1" noChangeArrowheads="1"/>
          </p:cNvPicPr>
          <p:nvPr>
            <p:ph sz="quarter" idx="2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3" b="-280"/>
          <a:stretch/>
        </p:blipFill>
        <p:spPr bwMode="auto">
          <a:xfrm>
            <a:off x="8823756" y="5728786"/>
            <a:ext cx="4792980" cy="22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tails are in the caption following the image">
            <a:extLst>
              <a:ext uri="{FF2B5EF4-FFF2-40B4-BE49-F238E27FC236}">
                <a16:creationId xmlns:a16="http://schemas.microsoft.com/office/drawing/2014/main" id="{526FE320-9721-1B96-0727-7865C4D96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3"/>
          <a:stretch/>
        </p:blipFill>
        <p:spPr bwMode="auto">
          <a:xfrm>
            <a:off x="10625381" y="1764834"/>
            <a:ext cx="3594472" cy="34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A33774-BB93-6D02-C73D-6F04CD3638AB}"/>
              </a:ext>
            </a:extLst>
          </p:cNvPr>
          <p:cNvSpPr txBox="1"/>
          <p:nvPr/>
        </p:nvSpPr>
        <p:spPr>
          <a:xfrm>
            <a:off x="6805126" y="143069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cs typeface="Arial"/>
              </a:rPr>
              <a:t>Sea Surface temperature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C90FA-4C28-9A9E-442F-6ADA30B775E5}"/>
              </a:ext>
            </a:extLst>
          </p:cNvPr>
          <p:cNvSpPr txBox="1"/>
          <p:nvPr/>
        </p:nvSpPr>
        <p:spPr>
          <a:xfrm>
            <a:off x="10624456" y="1430693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cs typeface="Arial"/>
              </a:rPr>
              <a:t>Precipitation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32D11-80DB-1CAD-9A36-3AC25EE1743D}"/>
              </a:ext>
            </a:extLst>
          </p:cNvPr>
          <p:cNvSpPr txBox="1"/>
          <p:nvPr/>
        </p:nvSpPr>
        <p:spPr>
          <a:xfrm>
            <a:off x="9484860" y="5393679"/>
            <a:ext cx="380424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cs typeface="Arial"/>
              </a:rPr>
              <a:t>Sea ice extent (left)  and volume (right)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8302E-007D-6AFB-A2CD-4330D852CD2C}"/>
              </a:ext>
            </a:extLst>
          </p:cNvPr>
          <p:cNvSpPr txBox="1"/>
          <p:nvPr/>
        </p:nvSpPr>
        <p:spPr>
          <a:xfrm>
            <a:off x="1744020" y="1574463"/>
            <a:ext cx="2743200" cy="4231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50">
                <a:cs typeface="Arial"/>
              </a:rPr>
              <a:t>SOM forcing </a:t>
            </a:r>
          </a:p>
        </p:txBody>
      </p:sp>
    </p:spTree>
    <p:extLst>
      <p:ext uri="{BB962C8B-B14F-4D97-AF65-F5344CB8AC3E}">
        <p14:creationId xmlns:p14="http://schemas.microsoft.com/office/powerpoint/2010/main" val="316935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4A9F6-22A5-46A3-A672-8568DC09FCC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76ADE9-B85B-471B-9A97-17044AC9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2" descr="Details are in the caption following the image">
            <a:extLst>
              <a:ext uri="{FF2B5EF4-FFF2-40B4-BE49-F238E27FC236}">
                <a16:creationId xmlns:a16="http://schemas.microsoft.com/office/drawing/2014/main" id="{2FA9DF5D-ABF1-6FEC-AD5C-6CCAC8516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14" y="2059849"/>
            <a:ext cx="5174544" cy="61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45B023-C9A1-533E-B696-5FD590A8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403" y="5268488"/>
            <a:ext cx="4848079" cy="294077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03804-ACC6-E38E-7C50-8597AA58D6BB}"/>
              </a:ext>
            </a:extLst>
          </p:cNvPr>
          <p:cNvSpPr txBox="1">
            <a:spLocks/>
          </p:cNvSpPr>
          <p:nvPr/>
        </p:nvSpPr>
        <p:spPr>
          <a:xfrm>
            <a:off x="7442961" y="164766"/>
            <a:ext cx="7185082" cy="4578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400"/>
              <a:t>Model: E3SMv2-SOM</a:t>
            </a:r>
            <a:endParaRPr lang="en-US" sz="1400">
              <a:cs typeface="Arial"/>
            </a:endParaRPr>
          </a:p>
          <a:p>
            <a:pPr>
              <a:buFont typeface="Wingdings" pitchFamily="2" charset="2"/>
              <a:buChar char="Ø"/>
            </a:pPr>
            <a:endParaRPr lang="en-US" sz="1400">
              <a:cs typeface="Arial"/>
            </a:endParaRPr>
          </a:p>
          <a:p>
            <a:pPr>
              <a:buFont typeface="Wingdings" pitchFamily="2" charset="2"/>
              <a:buChar char="Ø"/>
            </a:pPr>
            <a:r>
              <a:rPr lang="en-US" sz="1400"/>
              <a:t>Forcing:1850 atmospheric/land conditions</a:t>
            </a:r>
            <a:endParaRPr lang="en-US" sz="1400">
              <a:cs typeface="Arial"/>
            </a:endParaRPr>
          </a:p>
          <a:p>
            <a:pPr>
              <a:buFont typeface="Wingdings" pitchFamily="2" charset="2"/>
              <a:buChar char="Ø"/>
            </a:pPr>
            <a:endParaRPr lang="en-US" sz="1400">
              <a:cs typeface="Arial"/>
            </a:endParaRPr>
          </a:p>
          <a:p>
            <a:pPr>
              <a:buFont typeface="Wingdings" pitchFamily="2" charset="2"/>
              <a:buChar char="Ø"/>
            </a:pPr>
            <a:r>
              <a:rPr lang="en-US" sz="1400"/>
              <a:t>Ocean boundary condition and forcing: </a:t>
            </a:r>
            <a:endParaRPr lang="en-US" sz="1400">
              <a:cs typeface="Arial"/>
            </a:endParaRPr>
          </a:p>
          <a:p>
            <a:pPr marL="457200" lvl="1" indent="0">
              <a:buNone/>
            </a:pPr>
            <a:r>
              <a:rPr lang="en-US" sz="1400"/>
              <a:t>MLD and initial SST from v2.LR.piControl years 481-500 climatology; </a:t>
            </a:r>
            <a:endParaRPr lang="en-US" sz="1400">
              <a:cs typeface="Arial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/>
              <a:t>OHC derived from different fully coupled simulations with different ocean heat transport strengths</a:t>
            </a:r>
            <a:endParaRPr lang="en-US" sz="1400">
              <a:cs typeface="Arial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>
              <a:cs typeface="Arial"/>
            </a:endParaRPr>
          </a:p>
          <a:p>
            <a:r>
              <a:rPr lang="en-US" sz="1400"/>
              <a:t>Experiments:</a:t>
            </a:r>
            <a:endParaRPr lang="en-US" sz="140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>
              <a:cs typeface="Arial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/>
              <a:t>1.Low-OHT</a:t>
            </a:r>
            <a:endParaRPr lang="en-US" sz="1400">
              <a:cs typeface="Arial"/>
            </a:endParaRPr>
          </a:p>
          <a:p>
            <a:pPr lvl="2"/>
            <a:r>
              <a:rPr lang="en-US" sz="1400"/>
              <a:t>SOM.v2.LR-OHC (OHC derived from the v2.LR.picontrol fully coupled)</a:t>
            </a:r>
            <a:endParaRPr lang="en-US" sz="1400">
              <a:cs typeface="Arial"/>
            </a:endParaRPr>
          </a:p>
          <a:p>
            <a:pPr lvl="2"/>
            <a:r>
              <a:rPr lang="en-US" sz="1400"/>
              <a:t>SOM.v1.LR-OHC (OHC derived from the v1.LR.picontrol fully coupled)</a:t>
            </a:r>
            <a:endParaRPr lang="en-US" sz="1400">
              <a:cs typeface="Arial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400">
              <a:cs typeface="Arial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/>
              <a:t>2. High-OHT</a:t>
            </a:r>
            <a:endParaRPr lang="en-US" sz="1400">
              <a:cs typeface="Arial"/>
            </a:endParaRPr>
          </a:p>
          <a:p>
            <a:pPr lvl="2"/>
            <a:r>
              <a:rPr lang="en-US" sz="1400"/>
              <a:t>SOM.v1-HR-OHC (OHC derived from the v1.HR.control fully coupled)</a:t>
            </a:r>
            <a:endParaRPr lang="en-US" sz="1400">
              <a:cs typeface="Arial"/>
            </a:endParaRPr>
          </a:p>
          <a:p>
            <a:pPr lvl="2"/>
            <a:r>
              <a:rPr lang="en-US" sz="1400"/>
              <a:t>SOM.POP-OHC (OHC from the CESM 1 fully coupled)</a:t>
            </a:r>
            <a:endParaRPr lang="en-US" sz="1400">
              <a:cs typeface="Arial"/>
            </a:endParaRPr>
          </a:p>
          <a:p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9653D4B-C4D0-3208-B2EA-9788191BBC25}"/>
              </a:ext>
            </a:extLst>
          </p:cNvPr>
          <p:cNvSpPr txBox="1">
            <a:spLocks/>
          </p:cNvSpPr>
          <p:nvPr/>
        </p:nvSpPr>
        <p:spPr>
          <a:xfrm>
            <a:off x="1000407" y="251770"/>
            <a:ext cx="6469224" cy="1296379"/>
          </a:xfrm>
          <a:prstGeom prst="rect">
            <a:avLst/>
          </a:prstGeom>
          <a:solidFill>
            <a:schemeClr val="bg1"/>
          </a:solidFill>
        </p:spPr>
        <p:txBody>
          <a:bodyPr lIns="0" tIns="45720" rIns="91440" bIns="4572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3200">
                <a:latin typeface="Arial"/>
                <a:cs typeface="Arial"/>
              </a:rPr>
              <a:t>How does the E3SM baseline climate change with different ocean heat transport forcings?</a:t>
            </a:r>
            <a:endParaRPr lang="en-US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DD792-C5DE-2DBB-DFB7-55E43738C028}"/>
              </a:ext>
            </a:extLst>
          </p:cNvPr>
          <p:cNvSpPr txBox="1"/>
          <p:nvPr/>
        </p:nvSpPr>
        <p:spPr>
          <a:xfrm>
            <a:off x="1371867" y="1720540"/>
            <a:ext cx="46991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Arial"/>
              </a:rPr>
              <a:t>Ocean heat convergence forcing difference</a:t>
            </a:r>
          </a:p>
        </p:txBody>
      </p:sp>
    </p:spTree>
    <p:extLst>
      <p:ext uri="{BB962C8B-B14F-4D97-AF65-F5344CB8AC3E}">
        <p14:creationId xmlns:p14="http://schemas.microsoft.com/office/powerpoint/2010/main" val="11894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5A193B-68EA-CC5C-B992-03B5C9004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76" y="4021223"/>
            <a:ext cx="6174294" cy="4208378"/>
          </a:xfrm>
          <a:prstGeom prst="rect">
            <a:avLst/>
          </a:prstGeom>
        </p:spPr>
      </p:pic>
      <p:pic>
        <p:nvPicPr>
          <p:cNvPr id="10" name="Picture 6" descr="Details are in the caption following the image">
            <a:extLst>
              <a:ext uri="{FF2B5EF4-FFF2-40B4-BE49-F238E27FC236}">
                <a16:creationId xmlns:a16="http://schemas.microsoft.com/office/drawing/2014/main" id="{7B378DD5-7125-3612-4141-5390A7762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2"/>
          <a:stretch/>
        </p:blipFill>
        <p:spPr bwMode="auto">
          <a:xfrm>
            <a:off x="4073808" y="423795"/>
            <a:ext cx="10374923" cy="326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etails are in the caption following the image">
            <a:extLst>
              <a:ext uri="{FF2B5EF4-FFF2-40B4-BE49-F238E27FC236}">
                <a16:creationId xmlns:a16="http://schemas.microsoft.com/office/drawing/2014/main" id="{EFD6D0FB-CA54-E861-A692-AEB953BF0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4058"/>
          <a:stretch/>
        </p:blipFill>
        <p:spPr bwMode="auto">
          <a:xfrm>
            <a:off x="8620439" y="4501662"/>
            <a:ext cx="5373857" cy="30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287F7F2-7D49-F5C5-9C43-A73DFDD2E619}"/>
              </a:ext>
            </a:extLst>
          </p:cNvPr>
          <p:cNvGrpSpPr/>
          <p:nvPr/>
        </p:nvGrpSpPr>
        <p:grpSpPr>
          <a:xfrm>
            <a:off x="6009962" y="6549904"/>
            <a:ext cx="2122522" cy="1623185"/>
            <a:chOff x="6009962" y="6549904"/>
            <a:chExt cx="2122522" cy="162318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1DC976-2919-9464-0DAD-520BDEBA43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9962" y="6549904"/>
              <a:ext cx="1774040" cy="12224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5AA05AB-2016-1AD8-2000-EBF4F572B0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7315" y="7439349"/>
              <a:ext cx="105788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0FC3EA6-8DFA-9F54-92FE-D7E7C703549E}"/>
                    </a:ext>
                  </a:extLst>
                </p:cNvPr>
                <p:cNvSpPr txBox="1"/>
                <p:nvPr/>
              </p:nvSpPr>
              <p:spPr>
                <a:xfrm>
                  <a:off x="7163949" y="7748357"/>
                  <a:ext cx="968535" cy="4247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~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a14:m>
                  <a:r>
                    <a:rPr lang="en-US"/>
                    <a:t>4</a:t>
                  </a:r>
                  <a:r>
                    <a:rPr lang="en-US" baseline="30000"/>
                    <a:t>o</a:t>
                  </a:r>
                  <a:r>
                    <a:rPr lang="en-US"/>
                    <a:t>C</a:t>
                  </a: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0FC3EA6-8DFA-9F54-92FE-D7E7C7035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949" y="7748357"/>
                  <a:ext cx="968535" cy="424732"/>
                </a:xfrm>
                <a:prstGeom prst="rect">
                  <a:avLst/>
                </a:prstGeom>
                <a:blipFill>
                  <a:blip r:embed="rId5"/>
                  <a:stretch>
                    <a:fillRect l="-7547" t="-7143" r="-6289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0BF314-AF24-8DDA-4349-16C39F288170}"/>
              </a:ext>
            </a:extLst>
          </p:cNvPr>
          <p:cNvSpPr txBox="1"/>
          <p:nvPr/>
        </p:nvSpPr>
        <p:spPr>
          <a:xfrm>
            <a:off x="7315200" y="24223"/>
            <a:ext cx="42571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cs typeface="Arial"/>
              </a:rPr>
              <a:t>Sea surface temperature</a:t>
            </a: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09E58-9EA3-3FD7-EBDC-6FBED0544259}"/>
              </a:ext>
            </a:extLst>
          </p:cNvPr>
          <p:cNvSpPr txBox="1"/>
          <p:nvPr/>
        </p:nvSpPr>
        <p:spPr>
          <a:xfrm>
            <a:off x="9180334" y="4020938"/>
            <a:ext cx="42571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cs typeface="Arial"/>
              </a:rPr>
              <a:t>Surface air temperature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C45736-DBF3-4B6D-B0EF-D4D42B46E0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4191B07-B02A-47CA-BB95-2F96DEBD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4" y="154367"/>
            <a:ext cx="8114543" cy="1590675"/>
          </a:xfrm>
          <a:solidFill>
            <a:schemeClr val="bg1"/>
          </a:solidFill>
        </p:spPr>
        <p:txBody>
          <a:bodyPr lIns="0" tIns="45720" rIns="91440" bIns="45720" anchor="b"/>
          <a:lstStyle/>
          <a:p>
            <a:r>
              <a:rPr lang="en-US">
                <a:latin typeface="Arial"/>
                <a:cs typeface="Arial"/>
              </a:rPr>
              <a:t>Large low-level cloud and shortwave cloud forcing response to ocean heat transports changes.</a:t>
            </a:r>
          </a:p>
        </p:txBody>
      </p:sp>
      <p:pic>
        <p:nvPicPr>
          <p:cNvPr id="13" name="Picture 8" descr="Details are in the caption following the image">
            <a:extLst>
              <a:ext uri="{FF2B5EF4-FFF2-40B4-BE49-F238E27FC236}">
                <a16:creationId xmlns:a16="http://schemas.microsoft.com/office/drawing/2014/main" id="{64FBE9A1-BB35-E9C1-2E10-6BB36DEA6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4058"/>
          <a:stretch/>
        </p:blipFill>
        <p:spPr bwMode="auto">
          <a:xfrm>
            <a:off x="13069622" y="31638354"/>
            <a:ext cx="11605420" cy="450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A5F51D-9C85-DE12-6333-80BA6B1F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33" y="273758"/>
            <a:ext cx="4756174" cy="46462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02B5FDA-1993-6881-35D0-A97CBDBDAFAF}"/>
              </a:ext>
            </a:extLst>
          </p:cNvPr>
          <p:cNvGrpSpPr/>
          <p:nvPr/>
        </p:nvGrpSpPr>
        <p:grpSpPr>
          <a:xfrm>
            <a:off x="1529860" y="2279140"/>
            <a:ext cx="7179116" cy="5292969"/>
            <a:chOff x="24245403" y="15770425"/>
            <a:chExt cx="10942320" cy="9187199"/>
          </a:xfrm>
        </p:grpSpPr>
        <p:pic>
          <p:nvPicPr>
            <p:cNvPr id="16" name="Picture 16" descr="Details are in the caption following the image">
              <a:extLst>
                <a:ext uri="{FF2B5EF4-FFF2-40B4-BE49-F238E27FC236}">
                  <a16:creationId xmlns:a16="http://schemas.microsoft.com/office/drawing/2014/main" id="{3899C9F0-D062-B9EC-040C-B03CEE84B1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340"/>
            <a:stretch/>
          </p:blipFill>
          <p:spPr bwMode="auto">
            <a:xfrm>
              <a:off x="24245403" y="15770425"/>
              <a:ext cx="10942320" cy="4711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Details are in the caption following the image">
              <a:extLst>
                <a:ext uri="{FF2B5EF4-FFF2-40B4-BE49-F238E27FC236}">
                  <a16:creationId xmlns:a16="http://schemas.microsoft.com/office/drawing/2014/main" id="{CD2CD2CF-8317-FE5F-E9A0-DA918BFA42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28"/>
            <a:stretch/>
          </p:blipFill>
          <p:spPr bwMode="auto">
            <a:xfrm>
              <a:off x="24263161" y="20442403"/>
              <a:ext cx="10924562" cy="4515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187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CD709-9E76-4AB3-B3C0-50C5E8E2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82283A0-2339-B52C-4A60-F660AEF53FD1}"/>
              </a:ext>
            </a:extLst>
          </p:cNvPr>
          <p:cNvSpPr txBox="1">
            <a:spLocks/>
          </p:cNvSpPr>
          <p:nvPr/>
        </p:nvSpPr>
        <p:spPr>
          <a:xfrm>
            <a:off x="1155918" y="257990"/>
            <a:ext cx="11862977" cy="1240396"/>
          </a:xfrm>
          <a:prstGeom prst="rect">
            <a:avLst/>
          </a:prstGeom>
          <a:solidFill>
            <a:schemeClr val="bg1"/>
          </a:solidFill>
        </p:spPr>
        <p:txBody>
          <a:bodyPr lIns="0" tIns="45720" rIns="91440" bIns="4572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Arial"/>
                <a:cs typeface="Arial"/>
              </a:rPr>
              <a:t>Research gaps and challenges in the use of the SOM</a:t>
            </a:r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19BC9-3C59-15E3-64B9-04DE60BCD217}"/>
              </a:ext>
            </a:extLst>
          </p:cNvPr>
          <p:cNvSpPr txBox="1"/>
          <p:nvPr/>
        </p:nvSpPr>
        <p:spPr>
          <a:xfrm>
            <a:off x="3039925" y="250703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7B952-B746-E976-F511-AD700C43ABB2}"/>
              </a:ext>
            </a:extLst>
          </p:cNvPr>
          <p:cNvSpPr txBox="1"/>
          <p:nvPr/>
        </p:nvSpPr>
        <p:spPr>
          <a:xfrm>
            <a:off x="1491004" y="1186617"/>
            <a:ext cx="10942520" cy="60478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50" b="1">
                <a:cs typeface="Arial"/>
              </a:rPr>
              <a:t>Gaps:</a:t>
            </a:r>
          </a:p>
          <a:p>
            <a:endParaRPr lang="en-US" sz="2150" b="1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150">
                <a:cs typeface="Arial"/>
              </a:rPr>
              <a:t>Explore the use of the SOM for tuning the E3SM</a:t>
            </a:r>
          </a:p>
          <a:p>
            <a:pPr marL="342900" indent="-342900">
              <a:buFont typeface="Arial"/>
              <a:buChar char="•"/>
            </a:pPr>
            <a:endParaRPr lang="en-US" sz="215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150">
                <a:cs typeface="Arial"/>
              </a:rPr>
              <a:t>Explore the possible use of a more interactive SOM for studying climate variability on short time scales where slow ocean processes are not as impactful (</a:t>
            </a:r>
            <a:r>
              <a:rPr lang="en-US" sz="2150" err="1">
                <a:cs typeface="Arial"/>
              </a:rPr>
              <a:t>e.g</a:t>
            </a:r>
            <a:r>
              <a:rPr lang="en-US" sz="2150">
                <a:cs typeface="Arial"/>
              </a:rPr>
              <a:t> for initialized hindcast studies)</a:t>
            </a:r>
          </a:p>
          <a:p>
            <a:endParaRPr lang="en-US" sz="215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150">
                <a:cs typeface="Arial"/>
              </a:rPr>
              <a:t>Explore the use of the SOM for disentangling the coupled climate response to regional mesh refinement in the atmosphere.</a:t>
            </a:r>
          </a:p>
          <a:p>
            <a:pPr marL="342900" indent="-342900">
              <a:buFont typeface="Arial"/>
              <a:buChar char="•"/>
            </a:pPr>
            <a:endParaRPr lang="en-US" sz="2150">
              <a:cs typeface="Arial"/>
            </a:endParaRPr>
          </a:p>
          <a:p>
            <a:endParaRPr lang="en-US" sz="2150">
              <a:cs typeface="Arial"/>
            </a:endParaRPr>
          </a:p>
          <a:p>
            <a:r>
              <a:rPr lang="en-US" sz="2150" b="1">
                <a:cs typeface="Arial"/>
              </a:rPr>
              <a:t>Challenge:</a:t>
            </a:r>
          </a:p>
          <a:p>
            <a:endParaRPr lang="en-US" sz="2150" b="1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150">
                <a:cs typeface="Arial"/>
              </a:rPr>
              <a:t>Develop a more interactive E3SM-SOM that is not only thermally coupled but also mechanically coupled with the atmosphere, or that can represent ocean mixed layer thickness variations</a:t>
            </a:r>
            <a:endParaRPr lang="en-US">
              <a:cs typeface="Arial"/>
            </a:endParaRPr>
          </a:p>
          <a:p>
            <a:endParaRPr lang="en-US" sz="215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61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13.potx" id="{BCBC73A8-371F-474A-B8C1-26262A6B9152}" vid="{9127C93A-8C49-4036-BD05-3A3B6DCD0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Application>Microsoft Office PowerPoint</Application>
  <PresentationFormat>Custom</PresentationFormat>
  <Slides>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PNNL_Option_4</vt:lpstr>
      <vt:lpstr>E3SM’s Sensitivity to Ocean Heat Transports: A Slab Ocean Model Study</vt:lpstr>
      <vt:lpstr>Simplification of the Dynamic Ocean model </vt:lpstr>
      <vt:lpstr>E3SMv2-SOM can reproduce the baseline climate of the fully coupled model it is derived from. </vt:lpstr>
      <vt:lpstr>PowerPoint Presentation</vt:lpstr>
      <vt:lpstr>PowerPoint Presentation</vt:lpstr>
      <vt:lpstr>Large low-level cloud and shortwave cloud forcing response to ocean heat transports changes.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E3SM’s Sensitivity to Ocean Heat Transports: A Slab Ocean Model Study</dc:title>
  <dc:creator>Garuba, Oluwayemi A</dc:creator>
  <cp:revision>1</cp:revision>
  <dcterms:created xsi:type="dcterms:W3CDTF">2024-08-05T21:55:58Z</dcterms:created>
  <dcterms:modified xsi:type="dcterms:W3CDTF">2024-08-07T16:00:41Z</dcterms:modified>
</cp:coreProperties>
</file>