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10"/>
  </p:notesMasterIdLst>
  <p:handoutMasterIdLst>
    <p:handoutMasterId r:id="rId11"/>
  </p:handoutMasterIdLst>
  <p:sldIdLst>
    <p:sldId id="397" r:id="rId5"/>
    <p:sldId id="271" r:id="rId6"/>
    <p:sldId id="398" r:id="rId7"/>
    <p:sldId id="399" r:id="rId8"/>
    <p:sldId id="268" r:id="rId9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man, Andrew T" initials="PAT" lastIdx="1" clrIdx="0">
    <p:extLst>
      <p:ext uri="{19B8F6BF-5375-455C-9EA6-DF929625EA0E}">
        <p15:presenceInfo xmlns:p15="http://schemas.microsoft.com/office/powerpoint/2012/main" userId="S::andrew.pitman@pnnl.gov::9950c855-f6e2-4fa9-949c-eddd85dadb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5A9D7"/>
    <a:srgbClr val="1EACC2"/>
    <a:srgbClr val="5F1C8C"/>
    <a:srgbClr val="7F7F7F"/>
    <a:srgbClr val="719500"/>
    <a:srgbClr val="D77600"/>
    <a:srgbClr val="0070C0"/>
    <a:srgbClr val="C8722E"/>
    <a:srgbClr val="007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7132C7-8372-0545-A82D-5309FF9065CB}" v="87" dt="2024-08-07T02:58:55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1" autoAdjust="0"/>
    <p:restoredTop sz="89384" autoAdjust="0"/>
  </p:normalViewPr>
  <p:slideViewPr>
    <p:cSldViewPr snapToGrid="0" snapToObjects="1">
      <p:cViewPr varScale="1">
        <p:scale>
          <a:sx n="94" d="100"/>
          <a:sy n="94" d="100"/>
        </p:scale>
        <p:origin x="1384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ng, Dongyu" userId="7d21b230-0eef-4954-829d-c3070744b5a2" providerId="ADAL" clId="{CE134EE1-E78C-DC4D-A954-4D2A195213F3}"/>
    <pc:docChg chg="addSld delSld modSld">
      <pc:chgData name="Feng, Dongyu" userId="7d21b230-0eef-4954-829d-c3070744b5a2" providerId="ADAL" clId="{CE134EE1-E78C-DC4D-A954-4D2A195213F3}" dt="2024-08-04T17:58:45.591" v="4"/>
      <pc:docMkLst>
        <pc:docMk/>
      </pc:docMkLst>
      <pc:sldChg chg="new">
        <pc:chgData name="Feng, Dongyu" userId="7d21b230-0eef-4954-829d-c3070744b5a2" providerId="ADAL" clId="{CE134EE1-E78C-DC4D-A954-4D2A195213F3}" dt="2024-08-04T17:58:36.693" v="0" actId="680"/>
        <pc:sldMkLst>
          <pc:docMk/>
          <pc:sldMk cId="949883150" sldId="398"/>
        </pc:sldMkLst>
      </pc:sldChg>
      <pc:sldChg chg="add">
        <pc:chgData name="Feng, Dongyu" userId="7d21b230-0eef-4954-829d-c3070744b5a2" providerId="ADAL" clId="{CE134EE1-E78C-DC4D-A954-4D2A195213F3}" dt="2024-08-04T17:58:44.213" v="3"/>
        <pc:sldMkLst>
          <pc:docMk/>
          <pc:sldMk cId="1231730968" sldId="399"/>
        </pc:sldMkLst>
      </pc:sldChg>
      <pc:sldChg chg="new del">
        <pc:chgData name="Feng, Dongyu" userId="7d21b230-0eef-4954-829d-c3070744b5a2" providerId="ADAL" clId="{CE134EE1-E78C-DC4D-A954-4D2A195213F3}" dt="2024-08-04T17:58:41.682" v="2" actId="2696"/>
        <pc:sldMkLst>
          <pc:docMk/>
          <pc:sldMk cId="4194851084" sldId="399"/>
        </pc:sldMkLst>
      </pc:sldChg>
      <pc:sldChg chg="add">
        <pc:chgData name="Feng, Dongyu" userId="7d21b230-0eef-4954-829d-c3070744b5a2" providerId="ADAL" clId="{CE134EE1-E78C-DC4D-A954-4D2A195213F3}" dt="2024-08-04T17:58:45.591" v="4"/>
        <pc:sldMkLst>
          <pc:docMk/>
          <pc:sldMk cId="41602971" sldId="400"/>
        </pc:sldMkLst>
      </pc:sldChg>
    </pc:docChg>
  </pc:docChgLst>
  <pc:docChgLst>
    <pc:chgData name="Feng, Dongyu" userId="7d21b230-0eef-4954-829d-c3070744b5a2" providerId="ADAL" clId="{DD7132C7-8372-0545-A82D-5309FF9065CB}"/>
    <pc:docChg chg="undo custSel addSld delSld modSld sldOrd">
      <pc:chgData name="Feng, Dongyu" userId="7d21b230-0eef-4954-829d-c3070744b5a2" providerId="ADAL" clId="{DD7132C7-8372-0545-A82D-5309FF9065CB}" dt="2024-08-07T03:06:17.497" v="1202" actId="20577"/>
      <pc:docMkLst>
        <pc:docMk/>
      </pc:docMkLst>
      <pc:sldChg chg="addSp delSp modSp mod ord">
        <pc:chgData name="Feng, Dongyu" userId="7d21b230-0eef-4954-829d-c3070744b5a2" providerId="ADAL" clId="{DD7132C7-8372-0545-A82D-5309FF9065CB}" dt="2024-08-06T21:57:46.544" v="944" actId="20578"/>
        <pc:sldMkLst>
          <pc:docMk/>
          <pc:sldMk cId="757395271" sldId="268"/>
        </pc:sldMkLst>
        <pc:spChg chg="add del mod">
          <ac:chgData name="Feng, Dongyu" userId="7d21b230-0eef-4954-829d-c3070744b5a2" providerId="ADAL" clId="{DD7132C7-8372-0545-A82D-5309FF9065CB}" dt="2024-08-06T21:57:22.975" v="940"/>
          <ac:spMkLst>
            <pc:docMk/>
            <pc:sldMk cId="757395271" sldId="268"/>
            <ac:spMk id="2" creationId="{74179F4E-4A94-4B9A-CD82-DCB93CB14931}"/>
          </ac:spMkLst>
        </pc:spChg>
        <pc:spChg chg="add del mod">
          <ac:chgData name="Feng, Dongyu" userId="7d21b230-0eef-4954-829d-c3070744b5a2" providerId="ADAL" clId="{DD7132C7-8372-0545-A82D-5309FF9065CB}" dt="2024-08-06T21:57:35.316" v="943" actId="478"/>
          <ac:spMkLst>
            <pc:docMk/>
            <pc:sldMk cId="757395271" sldId="268"/>
            <ac:spMk id="3" creationId="{61FA0CC7-0429-EDFE-ADAA-641BB72E51BE}"/>
          </ac:spMkLst>
        </pc:spChg>
      </pc:sldChg>
      <pc:sldChg chg="addSp delSp modSp mod modAnim modNotesTx">
        <pc:chgData name="Feng, Dongyu" userId="7d21b230-0eef-4954-829d-c3070744b5a2" providerId="ADAL" clId="{DD7132C7-8372-0545-A82D-5309FF9065CB}" dt="2024-08-07T02:58:55.280" v="955"/>
        <pc:sldMkLst>
          <pc:docMk/>
          <pc:sldMk cId="2530037871" sldId="271"/>
        </pc:sldMkLst>
        <pc:spChg chg="mod">
          <ac:chgData name="Feng, Dongyu" userId="7d21b230-0eef-4954-829d-c3070744b5a2" providerId="ADAL" clId="{DD7132C7-8372-0545-A82D-5309FF9065CB}" dt="2024-08-06T20:45:24.183" v="840" actId="1076"/>
          <ac:spMkLst>
            <pc:docMk/>
            <pc:sldMk cId="2530037871" sldId="271"/>
            <ac:spMk id="2" creationId="{669B0A9B-1C3F-4931-A29D-130E4C408050}"/>
          </ac:spMkLst>
        </pc:spChg>
        <pc:spChg chg="mod">
          <ac:chgData name="Feng, Dongyu" userId="7d21b230-0eef-4954-829d-c3070744b5a2" providerId="ADAL" clId="{DD7132C7-8372-0545-A82D-5309FF9065CB}" dt="2024-08-06T03:07:03.095" v="531"/>
          <ac:spMkLst>
            <pc:docMk/>
            <pc:sldMk cId="2530037871" sldId="271"/>
            <ac:spMk id="3" creationId="{4029D6DD-0968-4456-8D18-8BDCCCDD7AED}"/>
          </ac:spMkLst>
        </pc:spChg>
        <pc:spChg chg="add mod">
          <ac:chgData name="Feng, Dongyu" userId="7d21b230-0eef-4954-829d-c3070744b5a2" providerId="ADAL" clId="{DD7132C7-8372-0545-A82D-5309FF9065CB}" dt="2024-08-06T20:48:34.226" v="860" actId="14100"/>
          <ac:spMkLst>
            <pc:docMk/>
            <pc:sldMk cId="2530037871" sldId="271"/>
            <ac:spMk id="5" creationId="{5F5F9651-7288-6226-7D3A-0E9F47A5CA3D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6" creationId="{D7060E14-0806-CDEB-4792-E36FC3C6B2EB}"/>
          </ac:spMkLst>
        </pc:spChg>
        <pc:spChg chg="del mod">
          <ac:chgData name="Feng, Dongyu" userId="7d21b230-0eef-4954-829d-c3070744b5a2" providerId="ADAL" clId="{DD7132C7-8372-0545-A82D-5309FF9065CB}" dt="2024-08-06T03:13:02.627" v="611" actId="478"/>
          <ac:spMkLst>
            <pc:docMk/>
            <pc:sldMk cId="2530037871" sldId="271"/>
            <ac:spMk id="7" creationId="{91499830-AEB7-431C-B202-45FE70D131D0}"/>
          </ac:spMkLst>
        </pc:spChg>
        <pc:spChg chg="del">
          <ac:chgData name="Feng, Dongyu" userId="7d21b230-0eef-4954-829d-c3070744b5a2" providerId="ADAL" clId="{DD7132C7-8372-0545-A82D-5309FF9065CB}" dt="2024-08-04T23:04:28.177" v="281" actId="478"/>
          <ac:spMkLst>
            <pc:docMk/>
            <pc:sldMk cId="2530037871" sldId="271"/>
            <ac:spMk id="8" creationId="{25C5DCC7-3FFD-784E-BB7C-F4E7B7BCDE53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8" creationId="{D9797621-46EF-C80F-B8EB-E73A967A1803}"/>
          </ac:spMkLst>
        </pc:spChg>
        <pc:spChg chg="del mod">
          <ac:chgData name="Feng, Dongyu" userId="7d21b230-0eef-4954-829d-c3070744b5a2" providerId="ADAL" clId="{DD7132C7-8372-0545-A82D-5309FF9065CB}" dt="2024-08-06T20:45:12.537" v="838"/>
          <ac:spMkLst>
            <pc:docMk/>
            <pc:sldMk cId="2530037871" sldId="271"/>
            <ac:spMk id="9" creationId="{167A0FC7-8CCA-0944-892F-A238183D062A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0" creationId="{33D69B14-A654-2952-16BA-407E142E28C5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1" creationId="{0D573E83-EF0E-5473-5239-CDC15FFE82F7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2" creationId="{9FF3CC4B-E9AE-CF8C-15E6-C5DEFED6653F}"/>
          </ac:spMkLst>
        </pc:spChg>
        <pc:spChg chg="add del mod">
          <ac:chgData name="Feng, Dongyu" userId="7d21b230-0eef-4954-829d-c3070744b5a2" providerId="ADAL" clId="{DD7132C7-8372-0545-A82D-5309FF9065CB}" dt="2024-08-06T03:10:18.480" v="567" actId="478"/>
          <ac:spMkLst>
            <pc:docMk/>
            <pc:sldMk cId="2530037871" sldId="271"/>
            <ac:spMk id="14" creationId="{2F95219A-D608-9906-14E3-61F8137B9B36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6" creationId="{5EC3EBE9-3ADA-53E1-9405-1FAAC591C40C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7" creationId="{0596DDAB-9F58-5932-5518-A87B5D976B68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18" creationId="{6C6424E5-B205-AFC2-9869-7826C8DFDBDE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20" creationId="{CF62E7EF-E3B7-90F1-390B-C943A3DF0CF7}"/>
          </ac:spMkLst>
        </pc:spChg>
        <pc:spChg chg="add del mod">
          <ac:chgData name="Feng, Dongyu" userId="7d21b230-0eef-4954-829d-c3070744b5a2" providerId="ADAL" clId="{DD7132C7-8372-0545-A82D-5309FF9065CB}" dt="2024-08-06T03:12:18.614" v="600" actId="22"/>
          <ac:spMkLst>
            <pc:docMk/>
            <pc:sldMk cId="2530037871" sldId="271"/>
            <ac:spMk id="22" creationId="{D6F5E6AF-2BAC-C43E-FA63-D8F51E60225D}"/>
          </ac:spMkLst>
        </pc:spChg>
        <pc:spChg chg="add mod">
          <ac:chgData name="Feng, Dongyu" userId="7d21b230-0eef-4954-829d-c3070744b5a2" providerId="ADAL" clId="{DD7132C7-8372-0545-A82D-5309FF9065CB}" dt="2024-08-06T20:47:30.226" v="849" actId="1076"/>
          <ac:spMkLst>
            <pc:docMk/>
            <pc:sldMk cId="2530037871" sldId="271"/>
            <ac:spMk id="24" creationId="{88119C4A-E224-D404-1478-A5454C9193FE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25" creationId="{C20244FE-A810-B8ED-0FF5-660E46103D1E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26" creationId="{AF2F02AC-27C1-291D-CF14-C64408F9346B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27" creationId="{B19FC1DB-690F-86AE-232F-2866CEA23F8D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28" creationId="{5BC6DB2B-4550-5710-66CE-210A7A631F28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29" creationId="{4F3DDBD1-4378-2CE7-943C-CD908FDF81EB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30" creationId="{0C5485A6-4D8E-A107-38A5-B6F043481C9A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31" creationId="{E1136CF5-DB23-B87B-A39D-64BCB63D78DD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32" creationId="{8CA75E48-E297-B915-4C5A-17D0C310C8D7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33" creationId="{B960485E-758D-F072-AC25-EDB43132E34E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45" creationId="{8EC04647-2538-5E40-D7CE-F5BEAD4C652A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46" creationId="{67B3F461-9D8F-9E7F-69DE-8687A8B4AF81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47" creationId="{C166BD30-3823-D7B6-F9A7-F8A9D2B15F14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48" creationId="{65ED70FE-3C8C-90B5-0F3E-D70CAABD161C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49" creationId="{E3878F1D-5669-6C63-51D3-13E82941CA5B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50" creationId="{AF4F5ED6-FB57-F0CC-CF1C-10585C28145A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51" creationId="{C141E5C6-4361-4B03-FD7E-2EA5BCE0AC0E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52" creationId="{E1B0A7EF-82D2-737E-94BE-3ADF901B99C1}"/>
          </ac:spMkLst>
        </pc:spChg>
        <pc:spChg chg="add mod">
          <ac:chgData name="Feng, Dongyu" userId="7d21b230-0eef-4954-829d-c3070744b5a2" providerId="ADAL" clId="{DD7132C7-8372-0545-A82D-5309FF9065CB}" dt="2024-08-06T03:21:16.981" v="613"/>
          <ac:spMkLst>
            <pc:docMk/>
            <pc:sldMk cId="2530037871" sldId="271"/>
            <ac:spMk id="54" creationId="{4379E0DC-A2F9-783B-2F26-AEFA9FD835B0}"/>
          </ac:spMkLst>
        </pc:spChg>
        <pc:picChg chg="add mod">
          <ac:chgData name="Feng, Dongyu" userId="7d21b230-0eef-4954-829d-c3070744b5a2" providerId="ADAL" clId="{DD7132C7-8372-0545-A82D-5309FF9065CB}" dt="2024-08-06T20:47:30.226" v="849" actId="1076"/>
          <ac:picMkLst>
            <pc:docMk/>
            <pc:sldMk cId="2530037871" sldId="271"/>
            <ac:picMk id="4" creationId="{09C816CA-8246-0381-7897-E938AC298EF6}"/>
          </ac:picMkLst>
        </pc:picChg>
        <pc:picChg chg="add mod">
          <ac:chgData name="Feng, Dongyu" userId="7d21b230-0eef-4954-829d-c3070744b5a2" providerId="ADAL" clId="{DD7132C7-8372-0545-A82D-5309FF9065CB}" dt="2024-08-06T20:47:33.832" v="851" actId="1076"/>
          <ac:picMkLst>
            <pc:docMk/>
            <pc:sldMk cId="2530037871" sldId="271"/>
            <ac:picMk id="55" creationId="{F9E17DB5-9787-06DD-5804-87C408C11D82}"/>
          </ac:picMkLst>
        </pc:pic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4" creationId="{521EC5B1-AC33-16BC-FA8E-BCEEA6EA984B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5" creationId="{D3EE1E79-5789-EFA8-777E-BEEF0BD87E13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6" creationId="{84474A46-F1EF-2B69-57A9-5D8F300979FA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7" creationId="{1B93877E-4DBF-BDBC-21DE-FE5BD907D75E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8" creationId="{93CB1B48-3656-BA37-DFF1-9948F4BDAEC5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39" creationId="{2D08E0EE-7A8B-8BB3-92D3-326122B86FE1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40" creationId="{666A92DC-58E7-5A39-54B7-8FFDDB95B0AC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41" creationId="{D899A5F5-3106-19FF-D53F-46058C18E09D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42" creationId="{431B75DB-85BA-4817-D0BC-93FFD9F5033E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43" creationId="{1A3B2997-7471-34CE-EB91-E3C2AEA62C43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44" creationId="{1AEF7BF5-4EEE-5384-9F05-9CE62B54BA84}"/>
          </ac:cxnSpMkLst>
        </pc:cxnChg>
        <pc:cxnChg chg="add mod">
          <ac:chgData name="Feng, Dongyu" userId="7d21b230-0eef-4954-829d-c3070744b5a2" providerId="ADAL" clId="{DD7132C7-8372-0545-A82D-5309FF9065CB}" dt="2024-08-06T03:21:16.981" v="613"/>
          <ac:cxnSpMkLst>
            <pc:docMk/>
            <pc:sldMk cId="2530037871" sldId="271"/>
            <ac:cxnSpMk id="53" creationId="{18B3B1A0-C09D-DDC0-2FAF-1888B1557F19}"/>
          </ac:cxnSpMkLst>
        </pc:cxnChg>
      </pc:sldChg>
      <pc:sldChg chg="modSp mod">
        <pc:chgData name="Feng, Dongyu" userId="7d21b230-0eef-4954-829d-c3070744b5a2" providerId="ADAL" clId="{DD7132C7-8372-0545-A82D-5309FF9065CB}" dt="2024-08-07T03:06:17.497" v="1202" actId="20577"/>
        <pc:sldMkLst>
          <pc:docMk/>
          <pc:sldMk cId="1383934968" sldId="397"/>
        </pc:sldMkLst>
        <pc:spChg chg="mod">
          <ac:chgData name="Feng, Dongyu" userId="7d21b230-0eef-4954-829d-c3070744b5a2" providerId="ADAL" clId="{DD7132C7-8372-0545-A82D-5309FF9065CB}" dt="2024-08-07T03:01:05.725" v="958" actId="403"/>
          <ac:spMkLst>
            <pc:docMk/>
            <pc:sldMk cId="1383934968" sldId="397"/>
            <ac:spMk id="5" creationId="{CA381729-FA8A-4B47-8ED9-16BF44723096}"/>
          </ac:spMkLst>
        </pc:spChg>
        <pc:spChg chg="mod">
          <ac:chgData name="Feng, Dongyu" userId="7d21b230-0eef-4954-829d-c3070744b5a2" providerId="ADAL" clId="{DD7132C7-8372-0545-A82D-5309FF9065CB}" dt="2024-08-07T03:06:17.497" v="1202" actId="20577"/>
          <ac:spMkLst>
            <pc:docMk/>
            <pc:sldMk cId="1383934968" sldId="397"/>
            <ac:spMk id="30" creationId="{3D5A428F-4978-40E8-A37B-5FE8D0AA0081}"/>
          </ac:spMkLst>
        </pc:spChg>
      </pc:sldChg>
      <pc:sldChg chg="addSp delSp modSp mod addAnim delAnim modAnim">
        <pc:chgData name="Feng, Dongyu" userId="7d21b230-0eef-4954-829d-c3070744b5a2" providerId="ADAL" clId="{DD7132C7-8372-0545-A82D-5309FF9065CB}" dt="2024-08-06T21:38:26.411" v="931" actId="1076"/>
        <pc:sldMkLst>
          <pc:docMk/>
          <pc:sldMk cId="949883150" sldId="398"/>
        </pc:sldMkLst>
        <pc:spChg chg="mod">
          <ac:chgData name="Feng, Dongyu" userId="7d21b230-0eef-4954-829d-c3070744b5a2" providerId="ADAL" clId="{DD7132C7-8372-0545-A82D-5309FF9065CB}" dt="2024-08-06T03:25:00.554" v="630" actId="20577"/>
          <ac:spMkLst>
            <pc:docMk/>
            <pc:sldMk cId="949883150" sldId="398"/>
            <ac:spMk id="3" creationId="{5722E205-C223-E106-7D18-4C643747227C}"/>
          </ac:spMkLst>
        </pc:spChg>
        <pc:spChg chg="mod">
          <ac:chgData name="Feng, Dongyu" userId="7d21b230-0eef-4954-829d-c3070744b5a2" providerId="ADAL" clId="{DD7132C7-8372-0545-A82D-5309FF9065CB}" dt="2024-08-06T03:02:01.057" v="523" actId="20577"/>
          <ac:spMkLst>
            <pc:docMk/>
            <pc:sldMk cId="949883150" sldId="398"/>
            <ac:spMk id="4" creationId="{674ADCBB-3062-7395-4299-E0DD8FD2FB8A}"/>
          </ac:spMkLst>
        </pc:spChg>
        <pc:spChg chg="add mod">
          <ac:chgData name="Feng, Dongyu" userId="7d21b230-0eef-4954-829d-c3070744b5a2" providerId="ADAL" clId="{DD7132C7-8372-0545-A82D-5309FF9065CB}" dt="2024-08-05T05:38:32.048" v="461" actId="1582"/>
          <ac:spMkLst>
            <pc:docMk/>
            <pc:sldMk cId="949883150" sldId="398"/>
            <ac:spMk id="11" creationId="{35778EE9-691A-32F5-CD97-655A374623DF}"/>
          </ac:spMkLst>
        </pc:spChg>
        <pc:spChg chg="add mod">
          <ac:chgData name="Feng, Dongyu" userId="7d21b230-0eef-4954-829d-c3070744b5a2" providerId="ADAL" clId="{DD7132C7-8372-0545-A82D-5309FF9065CB}" dt="2024-08-05T05:39:48.721" v="471" actId="14100"/>
          <ac:spMkLst>
            <pc:docMk/>
            <pc:sldMk cId="949883150" sldId="398"/>
            <ac:spMk id="14" creationId="{1872DC56-E735-8BBF-E234-6FBB40375F75}"/>
          </ac:spMkLst>
        </pc:spChg>
        <pc:spChg chg="add mod">
          <ac:chgData name="Feng, Dongyu" userId="7d21b230-0eef-4954-829d-c3070744b5a2" providerId="ADAL" clId="{DD7132C7-8372-0545-A82D-5309FF9065CB}" dt="2024-08-05T05:44:24.987" v="500" actId="207"/>
          <ac:spMkLst>
            <pc:docMk/>
            <pc:sldMk cId="949883150" sldId="398"/>
            <ac:spMk id="16" creationId="{ED844D8B-182E-7E67-21A7-BB20680B117A}"/>
          </ac:spMkLst>
        </pc:spChg>
        <pc:picChg chg="add del mod">
          <ac:chgData name="Feng, Dongyu" userId="7d21b230-0eef-4954-829d-c3070744b5a2" providerId="ADAL" clId="{DD7132C7-8372-0545-A82D-5309FF9065CB}" dt="2024-08-06T21:38:26.411" v="931" actId="1076"/>
          <ac:picMkLst>
            <pc:docMk/>
            <pc:sldMk cId="949883150" sldId="398"/>
            <ac:picMk id="5" creationId="{7594BD27-62B9-005D-4BA3-F94DF407F13D}"/>
          </ac:picMkLst>
        </pc:picChg>
        <pc:picChg chg="add mod">
          <ac:chgData name="Feng, Dongyu" userId="7d21b230-0eef-4954-829d-c3070744b5a2" providerId="ADAL" clId="{DD7132C7-8372-0545-A82D-5309FF9065CB}" dt="2024-08-05T05:15:49.317" v="344" actId="14100"/>
          <ac:picMkLst>
            <pc:docMk/>
            <pc:sldMk cId="949883150" sldId="398"/>
            <ac:picMk id="5" creationId="{C2AE9D79-9EEB-9270-0361-AA7F750C9579}"/>
          </ac:picMkLst>
        </pc:picChg>
        <pc:picChg chg="add mod">
          <ac:chgData name="Feng, Dongyu" userId="7d21b230-0eef-4954-829d-c3070744b5a2" providerId="ADAL" clId="{DD7132C7-8372-0545-A82D-5309FF9065CB}" dt="2024-08-06T21:34:08.595" v="916"/>
          <ac:picMkLst>
            <pc:docMk/>
            <pc:sldMk cId="949883150" sldId="398"/>
            <ac:picMk id="6" creationId="{8A8B7A00-0F38-AF15-81EE-EEB223C31B5B}"/>
          </ac:picMkLst>
        </pc:picChg>
        <pc:picChg chg="add mod">
          <ac:chgData name="Feng, Dongyu" userId="7d21b230-0eef-4954-829d-c3070744b5a2" providerId="ADAL" clId="{DD7132C7-8372-0545-A82D-5309FF9065CB}" dt="2024-08-05T05:15:52.604" v="345"/>
          <ac:picMkLst>
            <pc:docMk/>
            <pc:sldMk cId="949883150" sldId="398"/>
            <ac:picMk id="6" creationId="{C0BF880E-B792-F9BE-0F9D-E55D3CFA9CB8}"/>
          </ac:picMkLst>
        </pc:picChg>
        <pc:picChg chg="add mod">
          <ac:chgData name="Feng, Dongyu" userId="7d21b230-0eef-4954-829d-c3070744b5a2" providerId="ADAL" clId="{DD7132C7-8372-0545-A82D-5309FF9065CB}" dt="2024-08-06T21:34:08.595" v="916"/>
          <ac:picMkLst>
            <pc:docMk/>
            <pc:sldMk cId="949883150" sldId="398"/>
            <ac:picMk id="7" creationId="{97534F9C-2620-AC7E-E134-2EDC49EDEF01}"/>
          </ac:picMkLst>
        </pc:picChg>
        <pc:picChg chg="add mod">
          <ac:chgData name="Feng, Dongyu" userId="7d21b230-0eef-4954-829d-c3070744b5a2" providerId="ADAL" clId="{DD7132C7-8372-0545-A82D-5309FF9065CB}" dt="2024-08-05T05:32:58.661" v="431" actId="1076"/>
          <ac:picMkLst>
            <pc:docMk/>
            <pc:sldMk cId="949883150" sldId="398"/>
            <ac:picMk id="8" creationId="{509BA61B-C3D0-175E-C52F-92F22FA1A6FC}"/>
          </ac:picMkLst>
        </pc:picChg>
        <pc:picChg chg="add mod">
          <ac:chgData name="Feng, Dongyu" userId="7d21b230-0eef-4954-829d-c3070744b5a2" providerId="ADAL" clId="{DD7132C7-8372-0545-A82D-5309FF9065CB}" dt="2024-08-05T05:37:51.203" v="456" actId="1076"/>
          <ac:picMkLst>
            <pc:docMk/>
            <pc:sldMk cId="949883150" sldId="398"/>
            <ac:picMk id="10" creationId="{33C7FCB1-E996-882F-CAEE-F87326B899A8}"/>
          </ac:picMkLst>
        </pc:picChg>
        <pc:picChg chg="add mod">
          <ac:chgData name="Feng, Dongyu" userId="7d21b230-0eef-4954-829d-c3070744b5a2" providerId="ADAL" clId="{DD7132C7-8372-0545-A82D-5309FF9065CB}" dt="2024-08-06T21:38:25.759" v="930" actId="14100"/>
          <ac:picMkLst>
            <pc:docMk/>
            <pc:sldMk cId="949883150" sldId="398"/>
            <ac:picMk id="13" creationId="{D7ACDB79-66D2-5904-5866-5775A5EDB1F3}"/>
          </ac:picMkLst>
        </pc:picChg>
        <pc:picChg chg="add del mod">
          <ac:chgData name="Feng, Dongyu" userId="7d21b230-0eef-4954-829d-c3070744b5a2" providerId="ADAL" clId="{DD7132C7-8372-0545-A82D-5309FF9065CB}" dt="2024-08-06T21:31:56.122" v="889" actId="478"/>
          <ac:picMkLst>
            <pc:docMk/>
            <pc:sldMk cId="949883150" sldId="398"/>
            <ac:picMk id="15" creationId="{DCFAAA7D-96F9-D7AC-59A9-C6123F0C1A5F}"/>
          </ac:picMkLst>
        </pc:picChg>
      </pc:sldChg>
      <pc:sldChg chg="del">
        <pc:chgData name="Feng, Dongyu" userId="7d21b230-0eef-4954-829d-c3070744b5a2" providerId="ADAL" clId="{DD7132C7-8372-0545-A82D-5309FF9065CB}" dt="2024-08-04T19:47:56.173" v="138" actId="2696"/>
        <pc:sldMkLst>
          <pc:docMk/>
          <pc:sldMk cId="1231730968" sldId="399"/>
        </pc:sldMkLst>
      </pc:sldChg>
      <pc:sldChg chg="modSp new mod ord">
        <pc:chgData name="Feng, Dongyu" userId="7d21b230-0eef-4954-829d-c3070744b5a2" providerId="ADAL" clId="{DD7132C7-8372-0545-A82D-5309FF9065CB}" dt="2024-08-07T01:34:23.894" v="947" actId="20578"/>
        <pc:sldMkLst>
          <pc:docMk/>
          <pc:sldMk cId="2346851494" sldId="399"/>
        </pc:sldMkLst>
        <pc:spChg chg="mod">
          <ac:chgData name="Feng, Dongyu" userId="7d21b230-0eef-4954-829d-c3070744b5a2" providerId="ADAL" clId="{DD7132C7-8372-0545-A82D-5309FF9065CB}" dt="2024-08-06T20:45:11.011" v="836" actId="1076"/>
          <ac:spMkLst>
            <pc:docMk/>
            <pc:sldMk cId="2346851494" sldId="399"/>
            <ac:spMk id="3" creationId="{0520B174-CED4-BF81-EF2F-E42AE36CB049}"/>
          </ac:spMkLst>
        </pc:spChg>
        <pc:spChg chg="mod">
          <ac:chgData name="Feng, Dongyu" userId="7d21b230-0eef-4954-829d-c3070744b5a2" providerId="ADAL" clId="{DD7132C7-8372-0545-A82D-5309FF9065CB}" dt="2024-08-06T21:58:31.203" v="946" actId="1076"/>
          <ac:spMkLst>
            <pc:docMk/>
            <pc:sldMk cId="2346851494" sldId="399"/>
            <ac:spMk id="4" creationId="{C8E463CA-8AA6-0A3D-9A5C-555899E4DEE0}"/>
          </ac:spMkLst>
        </pc:spChg>
      </pc:sldChg>
      <pc:sldChg chg="new del">
        <pc:chgData name="Feng, Dongyu" userId="7d21b230-0eef-4954-829d-c3070744b5a2" providerId="ADAL" clId="{DD7132C7-8372-0545-A82D-5309FF9065CB}" dt="2024-08-06T20:29:04.005" v="635" actId="2696"/>
        <pc:sldMkLst>
          <pc:docMk/>
          <pc:sldMk cId="2901467904" sldId="399"/>
        </pc:sldMkLst>
      </pc:sldChg>
      <pc:sldChg chg="addSp delSp modSp new del mod ord">
        <pc:chgData name="Feng, Dongyu" userId="7d21b230-0eef-4954-829d-c3070744b5a2" providerId="ADAL" clId="{DD7132C7-8372-0545-A82D-5309FF9065CB}" dt="2024-08-06T17:30:18.971" v="633" actId="2696"/>
        <pc:sldMkLst>
          <pc:docMk/>
          <pc:sldMk cId="4105816895" sldId="399"/>
        </pc:sldMkLst>
        <pc:spChg chg="del">
          <ac:chgData name="Feng, Dongyu" userId="7d21b230-0eef-4954-829d-c3070744b5a2" providerId="ADAL" clId="{DD7132C7-8372-0545-A82D-5309FF9065CB}" dt="2024-08-05T05:36:16.193" v="439" actId="478"/>
          <ac:spMkLst>
            <pc:docMk/>
            <pc:sldMk cId="4105816895" sldId="399"/>
            <ac:spMk id="3" creationId="{7744B990-2413-BBB0-FF05-B0DB379E21BE}"/>
          </ac:spMkLst>
        </pc:spChg>
        <pc:spChg chg="del">
          <ac:chgData name="Feng, Dongyu" userId="7d21b230-0eef-4954-829d-c3070744b5a2" providerId="ADAL" clId="{DD7132C7-8372-0545-A82D-5309FF9065CB}" dt="2024-08-05T05:36:17.423" v="440" actId="478"/>
          <ac:spMkLst>
            <pc:docMk/>
            <pc:sldMk cId="4105816895" sldId="399"/>
            <ac:spMk id="4" creationId="{C13A4254-44F9-28FD-0CD6-1C605F20B861}"/>
          </ac:spMkLst>
        </pc:spChg>
        <pc:spChg chg="add mod">
          <ac:chgData name="Feng, Dongyu" userId="7d21b230-0eef-4954-829d-c3070744b5a2" providerId="ADAL" clId="{DD7132C7-8372-0545-A82D-5309FF9065CB}" dt="2024-08-05T05:37:40.570" v="452" actId="1076"/>
          <ac:spMkLst>
            <pc:docMk/>
            <pc:sldMk cId="4105816895" sldId="399"/>
            <ac:spMk id="7" creationId="{C89BD616-3F50-D9B5-0532-C372C1CBE51F}"/>
          </ac:spMkLst>
        </pc:spChg>
        <pc:spChg chg="add mod">
          <ac:chgData name="Feng, Dongyu" userId="7d21b230-0eef-4954-829d-c3070744b5a2" providerId="ADAL" clId="{DD7132C7-8372-0545-A82D-5309FF9065CB}" dt="2024-08-05T05:37:41.826" v="453"/>
          <ac:spMkLst>
            <pc:docMk/>
            <pc:sldMk cId="4105816895" sldId="399"/>
            <ac:spMk id="10" creationId="{5F2652AF-4196-5776-1BDF-BAEED68B0390}"/>
          </ac:spMkLst>
        </pc:spChg>
        <pc:picChg chg="add mod">
          <ac:chgData name="Feng, Dongyu" userId="7d21b230-0eef-4954-829d-c3070744b5a2" providerId="ADAL" clId="{DD7132C7-8372-0545-A82D-5309FF9065CB}" dt="2024-08-05T05:37:40.570" v="452" actId="1076"/>
          <ac:picMkLst>
            <pc:docMk/>
            <pc:sldMk cId="4105816895" sldId="399"/>
            <ac:picMk id="5" creationId="{C8B3FCE4-1017-A8B9-363A-6A201722F9C0}"/>
          </ac:picMkLst>
        </pc:picChg>
        <pc:picChg chg="add mod">
          <ac:chgData name="Feng, Dongyu" userId="7d21b230-0eef-4954-829d-c3070744b5a2" providerId="ADAL" clId="{DD7132C7-8372-0545-A82D-5309FF9065CB}" dt="2024-08-05T05:37:40.570" v="452" actId="1076"/>
          <ac:picMkLst>
            <pc:docMk/>
            <pc:sldMk cId="4105816895" sldId="399"/>
            <ac:picMk id="6" creationId="{661E9152-12EE-27B6-6FF8-B2EB8DA34891}"/>
          </ac:picMkLst>
        </pc:picChg>
        <pc:picChg chg="add mod">
          <ac:chgData name="Feng, Dongyu" userId="7d21b230-0eef-4954-829d-c3070744b5a2" providerId="ADAL" clId="{DD7132C7-8372-0545-A82D-5309FF9065CB}" dt="2024-08-05T05:37:41.826" v="453"/>
          <ac:picMkLst>
            <pc:docMk/>
            <pc:sldMk cId="4105816895" sldId="399"/>
            <ac:picMk id="8" creationId="{5659AC39-59A4-4961-AD6C-42B206F04169}"/>
          </ac:picMkLst>
        </pc:picChg>
        <pc:picChg chg="add mod">
          <ac:chgData name="Feng, Dongyu" userId="7d21b230-0eef-4954-829d-c3070744b5a2" providerId="ADAL" clId="{DD7132C7-8372-0545-A82D-5309FF9065CB}" dt="2024-08-05T05:37:41.826" v="453"/>
          <ac:picMkLst>
            <pc:docMk/>
            <pc:sldMk cId="4105816895" sldId="399"/>
            <ac:picMk id="9" creationId="{75CB2D41-7A39-4429-7E0B-EFD321626B2C}"/>
          </ac:picMkLst>
        </pc:picChg>
        <pc:picChg chg="add mod">
          <ac:chgData name="Feng, Dongyu" userId="7d21b230-0eef-4954-829d-c3070744b5a2" providerId="ADAL" clId="{DD7132C7-8372-0545-A82D-5309FF9065CB}" dt="2024-08-05T05:37:46.357" v="455" actId="1076"/>
          <ac:picMkLst>
            <pc:docMk/>
            <pc:sldMk cId="4105816895" sldId="399"/>
            <ac:picMk id="11" creationId="{1D2C122D-0BF1-4DFD-B98B-BCE716769F5D}"/>
          </ac:picMkLst>
        </pc:picChg>
      </pc:sldChg>
      <pc:sldChg chg="del">
        <pc:chgData name="Feng, Dongyu" userId="7d21b230-0eef-4954-829d-c3070744b5a2" providerId="ADAL" clId="{DD7132C7-8372-0545-A82D-5309FF9065CB}" dt="2024-08-04T19:47:58.159" v="139" actId="2696"/>
        <pc:sldMkLst>
          <pc:docMk/>
          <pc:sldMk cId="41602971" sldId="400"/>
        </pc:sldMkLst>
      </pc:sldChg>
      <pc:sldChg chg="addSp delSp modSp new del mod delAnim modAnim">
        <pc:chgData name="Feng, Dongyu" userId="7d21b230-0eef-4954-829d-c3070744b5a2" providerId="ADAL" clId="{DD7132C7-8372-0545-A82D-5309FF9065CB}" dt="2024-08-06T21:56:29.108" v="936" actId="2696"/>
        <pc:sldMkLst>
          <pc:docMk/>
          <pc:sldMk cId="2904110389" sldId="400"/>
        </pc:sldMkLst>
        <pc:spChg chg="del">
          <ac:chgData name="Feng, Dongyu" userId="7d21b230-0eef-4954-829d-c3070744b5a2" providerId="ADAL" clId="{DD7132C7-8372-0545-A82D-5309FF9065CB}" dt="2024-08-06T21:30:14.506" v="869" actId="478"/>
          <ac:spMkLst>
            <pc:docMk/>
            <pc:sldMk cId="2904110389" sldId="400"/>
            <ac:spMk id="3" creationId="{BF7CED10-5A52-C992-6060-BE38A14922AA}"/>
          </ac:spMkLst>
        </pc:spChg>
        <pc:spChg chg="del">
          <ac:chgData name="Feng, Dongyu" userId="7d21b230-0eef-4954-829d-c3070744b5a2" providerId="ADAL" clId="{DD7132C7-8372-0545-A82D-5309FF9065CB}" dt="2024-08-06T21:30:12.814" v="868" actId="478"/>
          <ac:spMkLst>
            <pc:docMk/>
            <pc:sldMk cId="2904110389" sldId="400"/>
            <ac:spMk id="4" creationId="{AA79CF96-71AA-22AB-2AED-EF82533AEC4B}"/>
          </ac:spMkLst>
        </pc:spChg>
        <pc:picChg chg="add del mod">
          <ac:chgData name="Feng, Dongyu" userId="7d21b230-0eef-4954-829d-c3070744b5a2" providerId="ADAL" clId="{DD7132C7-8372-0545-A82D-5309FF9065CB}" dt="2024-08-06T21:56:16.127" v="934" actId="478"/>
          <ac:picMkLst>
            <pc:docMk/>
            <pc:sldMk cId="2904110389" sldId="400"/>
            <ac:picMk id="5" creationId="{9AC1EA95-CB5D-54DF-0E6C-87338689211C}"/>
          </ac:picMkLst>
        </pc:picChg>
      </pc:sldChg>
      <pc:sldChg chg="addSp delSp modSp new del mod">
        <pc:chgData name="Feng, Dongyu" userId="7d21b230-0eef-4954-829d-c3070744b5a2" providerId="ADAL" clId="{DD7132C7-8372-0545-A82D-5309FF9065CB}" dt="2024-08-06T21:56:29.108" v="936" actId="2696"/>
        <pc:sldMkLst>
          <pc:docMk/>
          <pc:sldMk cId="3304871856" sldId="401"/>
        </pc:sldMkLst>
        <pc:spChg chg="del">
          <ac:chgData name="Feng, Dongyu" userId="7d21b230-0eef-4954-829d-c3070744b5a2" providerId="ADAL" clId="{DD7132C7-8372-0545-A82D-5309FF9065CB}" dt="2024-08-06T21:30:53.047" v="878" actId="478"/>
          <ac:spMkLst>
            <pc:docMk/>
            <pc:sldMk cId="3304871856" sldId="401"/>
            <ac:spMk id="3" creationId="{18CC0ADC-D0E5-2B9D-8B09-C86FEE41A423}"/>
          </ac:spMkLst>
        </pc:spChg>
        <pc:spChg chg="del">
          <ac:chgData name="Feng, Dongyu" userId="7d21b230-0eef-4954-829d-c3070744b5a2" providerId="ADAL" clId="{DD7132C7-8372-0545-A82D-5309FF9065CB}" dt="2024-08-06T21:30:52.016" v="877" actId="478"/>
          <ac:spMkLst>
            <pc:docMk/>
            <pc:sldMk cId="3304871856" sldId="401"/>
            <ac:spMk id="4" creationId="{E2DFF757-228E-619F-964D-A7291ECF6FF6}"/>
          </ac:spMkLst>
        </pc:spChg>
        <pc:picChg chg="add mod">
          <ac:chgData name="Feng, Dongyu" userId="7d21b230-0eef-4954-829d-c3070744b5a2" providerId="ADAL" clId="{DD7132C7-8372-0545-A82D-5309FF9065CB}" dt="2024-08-06T21:33:01.036" v="899" actId="1076"/>
          <ac:picMkLst>
            <pc:docMk/>
            <pc:sldMk cId="3304871856" sldId="401"/>
            <ac:picMk id="5" creationId="{A8ED9160-4DB0-B109-C9B9-DE16152FB31D}"/>
          </ac:picMkLst>
        </pc:picChg>
        <pc:picChg chg="add mod">
          <ac:chgData name="Feng, Dongyu" userId="7d21b230-0eef-4954-829d-c3070744b5a2" providerId="ADAL" clId="{DD7132C7-8372-0545-A82D-5309FF9065CB}" dt="2024-08-06T21:33:33.249" v="905" actId="14100"/>
          <ac:picMkLst>
            <pc:docMk/>
            <pc:sldMk cId="3304871856" sldId="401"/>
            <ac:picMk id="6" creationId="{DFF9243B-8560-FD49-96C3-0524C8CA0761}"/>
          </ac:picMkLst>
        </pc:picChg>
        <pc:picChg chg="add mod">
          <ac:chgData name="Feng, Dongyu" userId="7d21b230-0eef-4954-829d-c3070744b5a2" providerId="ADAL" clId="{DD7132C7-8372-0545-A82D-5309FF9065CB}" dt="2024-08-06T21:31:31.746" v="882"/>
          <ac:picMkLst>
            <pc:docMk/>
            <pc:sldMk cId="3304871856" sldId="401"/>
            <ac:picMk id="7" creationId="{3A71357C-18A9-B557-8A20-E64D3C6394B2}"/>
          </ac:picMkLst>
        </pc:picChg>
        <pc:picChg chg="add mod">
          <ac:chgData name="Feng, Dongyu" userId="7d21b230-0eef-4954-829d-c3070744b5a2" providerId="ADAL" clId="{DD7132C7-8372-0545-A82D-5309FF9065CB}" dt="2024-08-06T21:31:31.746" v="882"/>
          <ac:picMkLst>
            <pc:docMk/>
            <pc:sldMk cId="3304871856" sldId="401"/>
            <ac:picMk id="8" creationId="{5B478C61-3C94-13DC-D20C-9892E112C343}"/>
          </ac:picMkLst>
        </pc:picChg>
        <pc:picChg chg="add del mod">
          <ac:chgData name="Feng, Dongyu" userId="7d21b230-0eef-4954-829d-c3070744b5a2" providerId="ADAL" clId="{DD7132C7-8372-0545-A82D-5309FF9065CB}" dt="2024-08-06T21:33:45.183" v="909" actId="478"/>
          <ac:picMkLst>
            <pc:docMk/>
            <pc:sldMk cId="3304871856" sldId="401"/>
            <ac:picMk id="9" creationId="{776EC909-F1C9-0D6C-41F9-DADC524239F3}"/>
          </ac:picMkLst>
        </pc:picChg>
        <pc:picChg chg="add mod">
          <ac:chgData name="Feng, Dongyu" userId="7d21b230-0eef-4954-829d-c3070744b5a2" providerId="ADAL" clId="{DD7132C7-8372-0545-A82D-5309FF9065CB}" dt="2024-08-06T21:33:39.915" v="906"/>
          <ac:picMkLst>
            <pc:docMk/>
            <pc:sldMk cId="3304871856" sldId="401"/>
            <ac:picMk id="10" creationId="{754B9ABB-0C44-0DF0-FDEC-C2C22DD8C2ED}"/>
          </ac:picMkLst>
        </pc:picChg>
        <pc:picChg chg="add mod">
          <ac:chgData name="Feng, Dongyu" userId="7d21b230-0eef-4954-829d-c3070744b5a2" providerId="ADAL" clId="{DD7132C7-8372-0545-A82D-5309FF9065CB}" dt="2024-08-06T21:33:39.915" v="906"/>
          <ac:picMkLst>
            <pc:docMk/>
            <pc:sldMk cId="3304871856" sldId="401"/>
            <ac:picMk id="11" creationId="{8BBD912A-9A59-EA1A-FA4C-629339C787A5}"/>
          </ac:picMkLst>
        </pc:picChg>
        <pc:picChg chg="add del mod">
          <ac:chgData name="Feng, Dongyu" userId="7d21b230-0eef-4954-829d-c3070744b5a2" providerId="ADAL" clId="{DD7132C7-8372-0545-A82D-5309FF9065CB}" dt="2024-08-06T21:34:01.429" v="914" actId="478"/>
          <ac:picMkLst>
            <pc:docMk/>
            <pc:sldMk cId="3304871856" sldId="401"/>
            <ac:picMk id="12" creationId="{813A4E2D-DB1A-9ED4-CDE5-3D2A0E081728}"/>
          </ac:picMkLst>
        </pc:picChg>
      </pc:sldChg>
      <pc:sldChg chg="new del">
        <pc:chgData name="Feng, Dongyu" userId="7d21b230-0eef-4954-829d-c3070744b5a2" providerId="ADAL" clId="{DD7132C7-8372-0545-A82D-5309FF9065CB}" dt="2024-08-06T21:56:29.108" v="936" actId="2696"/>
        <pc:sldMkLst>
          <pc:docMk/>
          <pc:sldMk cId="3547811021" sldId="402"/>
        </pc:sldMkLst>
      </pc:sldChg>
    </pc:docChg>
  </pc:docChgLst>
  <pc:docChgLst>
    <pc:chgData name="Feng, Dongyu" userId="7d21b230-0eef-4954-829d-c3070744b5a2" providerId="ADAL" clId="{BECAA026-D673-A74D-B928-A7F887B08FC6}"/>
    <pc:docChg chg="custSel addSld delSld modSld">
      <pc:chgData name="Feng, Dongyu" userId="7d21b230-0eef-4954-829d-c3070744b5a2" providerId="ADAL" clId="{BECAA026-D673-A74D-B928-A7F887B08FC6}" dt="2021-12-05T23:34:05.403" v="5" actId="2696"/>
      <pc:docMkLst>
        <pc:docMk/>
      </pc:docMkLst>
      <pc:sldChg chg="delSp modSp mod">
        <pc:chgData name="Feng, Dongyu" userId="7d21b230-0eef-4954-829d-c3070744b5a2" providerId="ADAL" clId="{BECAA026-D673-A74D-B928-A7F887B08FC6}" dt="2021-12-05T23:33:55.220" v="3" actId="21"/>
        <pc:sldMkLst>
          <pc:docMk/>
          <pc:sldMk cId="1383934968" sldId="397"/>
        </pc:sldMkLst>
        <pc:spChg chg="del mod">
          <ac:chgData name="Feng, Dongyu" userId="7d21b230-0eef-4954-829d-c3070744b5a2" providerId="ADAL" clId="{BECAA026-D673-A74D-B928-A7F887B08FC6}" dt="2021-12-05T23:33:55.220" v="3" actId="21"/>
          <ac:spMkLst>
            <pc:docMk/>
            <pc:sldMk cId="1383934968" sldId="397"/>
            <ac:spMk id="3" creationId="{40D4A685-63E0-8C44-8BEE-468E66B58BB8}"/>
          </ac:spMkLst>
        </pc:spChg>
      </pc:sldChg>
      <pc:sldChg chg="new del">
        <pc:chgData name="Feng, Dongyu" userId="7d21b230-0eef-4954-829d-c3070744b5a2" providerId="ADAL" clId="{BECAA026-D673-A74D-B928-A7F887B08FC6}" dt="2021-12-05T23:34:05.403" v="5" actId="2696"/>
        <pc:sldMkLst>
          <pc:docMk/>
          <pc:sldMk cId="1258135957" sldId="3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Develop a fully-coupled E3SM configuration that integrates new physics capabilities, fundamental model formulation and numerical methods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multi-scale </a:t>
            </a:r>
            <a:r>
              <a:rPr lang="en-US" sz="1200" dirty="0" err="1">
                <a:solidFill>
                  <a:schemeClr val="tx1">
                    <a:lumMod val="75000"/>
                  </a:schemeClr>
                </a:solidFill>
              </a:rPr>
              <a:t>trigrid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7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4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28A942-EF7A-AB46-91B4-FEE2AB5D80B2}"/>
              </a:ext>
            </a:extLst>
          </p:cNvPr>
          <p:cNvSpPr/>
          <p:nvPr userDrawn="1"/>
        </p:nvSpPr>
        <p:spPr>
          <a:xfrm>
            <a:off x="1078706" y="207169"/>
            <a:ext cx="1321594" cy="47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4450" y="270934"/>
            <a:ext cx="12858750" cy="65790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E7970-8B36-884B-A6F1-9CE707B76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0933"/>
            <a:ext cx="929246" cy="4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3FD28-EE4F-E045-8CAC-87F313BA4DA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2679" y="190326"/>
            <a:ext cx="1379060" cy="5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381729-FA8A-4B47-8ED9-16BF44723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097" y="2010739"/>
            <a:ext cx="4850389" cy="2240959"/>
          </a:xfrm>
        </p:spPr>
        <p:txBody>
          <a:bodyPr anchor="t"/>
          <a:lstStyle/>
          <a:p>
            <a:pPr>
              <a:spcBef>
                <a:spcPts val="1440"/>
              </a:spcBef>
            </a:pPr>
            <a:r>
              <a:rPr lang="en-US" sz="3200" dirty="0"/>
              <a:t>Simulation of Compound Flooding using River-Ocean Two-way Coupled E3SM Ensemble on Variable-resolution Meshes</a:t>
            </a:r>
            <a:endParaRPr lang="en-US" sz="24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75E80F-D91A-476E-BA3E-433044F98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83" y="164401"/>
            <a:ext cx="2287282" cy="1213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C5008-6831-45BB-87DB-4B4E8037C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2" t="8538" r="12491" b="15820"/>
          <a:stretch/>
        </p:blipFill>
        <p:spPr>
          <a:xfrm>
            <a:off x="8892231" y="194120"/>
            <a:ext cx="2552306" cy="1034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AE4950-4447-468D-9947-4F1698C122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2" y="1120860"/>
            <a:ext cx="2218204" cy="374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6EB80-20E5-4B3E-897A-B49B6E1ADE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377" y="1097085"/>
            <a:ext cx="1402926" cy="134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B869DF-023B-46B7-9CF7-D013593583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2" t="21633" r="5692" b="21190"/>
          <a:stretch/>
        </p:blipFill>
        <p:spPr>
          <a:xfrm>
            <a:off x="10250550" y="1655146"/>
            <a:ext cx="1779007" cy="71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32B7FC-E4B9-4BEA-BDC7-53E52FD40C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386" y="1087675"/>
            <a:ext cx="881367" cy="1034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7C5207-E407-4922-97A4-30493C44C5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781" y="347495"/>
            <a:ext cx="2336724" cy="562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AEB24-EA59-4856-AE9C-25C7A39922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41850" y="1461332"/>
            <a:ext cx="1766488" cy="80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E32EB3-08E5-4387-9701-F231B912EC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185" y="1328730"/>
            <a:ext cx="881368" cy="1034363"/>
          </a:xfrm>
          <a:prstGeom prst="rect">
            <a:avLst/>
          </a:prstGeom>
        </p:spPr>
      </p:pic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D5A428F-4978-40E8-A37B-5FE8D0AA0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486" y="4945140"/>
            <a:ext cx="4572000" cy="2043893"/>
          </a:xfrm>
        </p:spPr>
        <p:txBody>
          <a:bodyPr/>
          <a:lstStyle/>
          <a:p>
            <a:r>
              <a:rPr lang="en-US" sz="1600" dirty="0"/>
              <a:t>Dongyu Feng (PNNL)</a:t>
            </a:r>
          </a:p>
          <a:p>
            <a:r>
              <a:rPr lang="en-US" sz="1500" dirty="0" err="1"/>
              <a:t>Zeli</a:t>
            </a:r>
            <a:r>
              <a:rPr lang="en-US" sz="1500" dirty="0"/>
              <a:t> Tan, </a:t>
            </a:r>
            <a:r>
              <a:rPr lang="en-US" sz="1500" dirty="0" err="1"/>
              <a:t>Donghui</a:t>
            </a:r>
            <a:r>
              <a:rPr lang="en-US" sz="1500" dirty="0"/>
              <a:t> Xu, Chang Liao, </a:t>
            </a:r>
          </a:p>
          <a:p>
            <a:r>
              <a:rPr lang="en-US" sz="1500" dirty="0"/>
              <a:t>Gautam Bisht, Tian Zhou, Ruby Leung (PNNL) </a:t>
            </a:r>
          </a:p>
          <a:p>
            <a:r>
              <a:rPr lang="en-US" sz="1500" dirty="0"/>
              <a:t>Darren </a:t>
            </a:r>
            <a:r>
              <a:rPr lang="en-US" sz="1500" dirty="0" err="1"/>
              <a:t>Engwirda</a:t>
            </a:r>
            <a:r>
              <a:rPr lang="en-US" sz="1500" dirty="0"/>
              <a:t> , Jon Wolfe, Jim Benedict (LANL)</a:t>
            </a:r>
          </a:p>
          <a:p>
            <a:r>
              <a:rPr lang="en-US" sz="1500" dirty="0"/>
              <a:t>Hong-Yi Li (University of Houston)</a:t>
            </a:r>
          </a:p>
          <a:p>
            <a:r>
              <a:rPr lang="en-US" sz="1500" dirty="0"/>
              <a:t>ESMD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EA448-671F-474A-8971-251E2E4DAE01}"/>
              </a:ext>
            </a:extLst>
          </p:cNvPr>
          <p:cNvSpPr txBox="1"/>
          <p:nvPr/>
        </p:nvSpPr>
        <p:spPr>
          <a:xfrm>
            <a:off x="8892231" y="7108740"/>
            <a:ext cx="56315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ICoM is funded by multiple programs in the Earth and Environmental Systems Sciences Division of DOE’s Office of Science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3DDC39-E475-4442-B53F-712746949E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042" y="51929"/>
            <a:ext cx="2809909" cy="1043749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BEBDF855-5463-1D4A-B96B-D2527B07BF9C}"/>
              </a:ext>
            </a:extLst>
          </p:cNvPr>
          <p:cNvSpPr txBox="1">
            <a:spLocks/>
          </p:cNvSpPr>
          <p:nvPr/>
        </p:nvSpPr>
        <p:spPr>
          <a:xfrm>
            <a:off x="1112097" y="1240566"/>
            <a:ext cx="5062135" cy="4266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C872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1440"/>
              </a:spcBef>
            </a:pPr>
            <a:r>
              <a:rPr lang="en-US" sz="2800" i="1" dirty="0">
                <a:solidFill>
                  <a:srgbClr val="1EACC2"/>
                </a:solidFill>
              </a:rPr>
              <a:t>Integrated Coastal Modeling</a:t>
            </a:r>
            <a:endParaRPr lang="en-US" sz="2800" b="0" i="1" dirty="0">
              <a:solidFill>
                <a:srgbClr val="1EAC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9B0A9B-1C3F-4931-A29D-130E4C40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29D6DD-0968-4456-8D18-8BDCCCDD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5129"/>
            <a:ext cx="12849309" cy="717607"/>
          </a:xfrm>
        </p:spPr>
        <p:txBody>
          <a:bodyPr anchor="t"/>
          <a:lstStyle/>
          <a:p>
            <a:r>
              <a:rPr lang="en-US" dirty="0"/>
              <a:t>Coupled E3SM framework for coastal extremes</a:t>
            </a:r>
          </a:p>
        </p:txBody>
      </p:sp>
      <p:pic>
        <p:nvPicPr>
          <p:cNvPr id="4" name="Picture 3" descr="A picture containing map, world, screenshot&#10;&#10;Description automatically generated">
            <a:extLst>
              <a:ext uri="{FF2B5EF4-FFF2-40B4-BE49-F238E27FC236}">
                <a16:creationId xmlns:a16="http://schemas.microsoft.com/office/drawing/2014/main" id="{09C816CA-8246-0381-7897-E938AC29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70" y="1548459"/>
            <a:ext cx="7256559" cy="6406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60E14-0806-CDEB-4792-E36FC3C6B2EB}"/>
              </a:ext>
            </a:extLst>
          </p:cNvPr>
          <p:cNvSpPr txBox="1"/>
          <p:nvPr/>
        </p:nvSpPr>
        <p:spPr>
          <a:xfrm>
            <a:off x="6353215" y="1251384"/>
            <a:ext cx="118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O(25km)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69B14-A654-2952-16BA-407E142E28C5}"/>
              </a:ext>
            </a:extLst>
          </p:cNvPr>
          <p:cNvSpPr txBox="1"/>
          <p:nvPr/>
        </p:nvSpPr>
        <p:spPr>
          <a:xfrm>
            <a:off x="8670648" y="3230381"/>
            <a:ext cx="118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O(5km)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73E83-EF0E-5473-5239-CDC15FFE82F7}"/>
              </a:ext>
            </a:extLst>
          </p:cNvPr>
          <p:cNvSpPr txBox="1"/>
          <p:nvPr/>
        </p:nvSpPr>
        <p:spPr>
          <a:xfrm>
            <a:off x="8670648" y="5265360"/>
            <a:ext cx="118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O(250m)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97621-46EF-C80F-B8EB-E73A967A1803}"/>
              </a:ext>
            </a:extLst>
          </p:cNvPr>
          <p:cNvSpPr txBox="1"/>
          <p:nvPr/>
        </p:nvSpPr>
        <p:spPr>
          <a:xfrm rot="16200000">
            <a:off x="-281492" y="4402872"/>
            <a:ext cx="3336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variable-resolution meshes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FF3CC4B-E9AE-CF8C-15E6-C5DEFED6653F}"/>
              </a:ext>
            </a:extLst>
          </p:cNvPr>
          <p:cNvSpPr/>
          <p:nvPr/>
        </p:nvSpPr>
        <p:spPr>
          <a:xfrm>
            <a:off x="1586627" y="1974629"/>
            <a:ext cx="357723" cy="5386388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3EBE9-3ADA-53E1-9405-1FAAC591C40C}"/>
              </a:ext>
            </a:extLst>
          </p:cNvPr>
          <p:cNvSpPr txBox="1"/>
          <p:nvPr/>
        </p:nvSpPr>
        <p:spPr>
          <a:xfrm rot="16200000">
            <a:off x="571996" y="5104659"/>
            <a:ext cx="3850078" cy="37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land-river-ocean two-way coupling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596DDAB-9F58-5932-5518-A87B5D976B68}"/>
              </a:ext>
            </a:extLst>
          </p:cNvPr>
          <p:cNvSpPr/>
          <p:nvPr/>
        </p:nvSpPr>
        <p:spPr>
          <a:xfrm>
            <a:off x="2785069" y="3829924"/>
            <a:ext cx="180895" cy="3058950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C6424E5-B205-AFC2-9869-7826C8DFDBDE}"/>
              </a:ext>
            </a:extLst>
          </p:cNvPr>
          <p:cNvSpPr/>
          <p:nvPr/>
        </p:nvSpPr>
        <p:spPr>
          <a:xfrm rot="10800000">
            <a:off x="10547256" y="5523501"/>
            <a:ext cx="176958" cy="1692962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62E7EF-E3B7-90F1-390B-C943A3DF0CF7}"/>
              </a:ext>
            </a:extLst>
          </p:cNvPr>
          <p:cNvSpPr txBox="1"/>
          <p:nvPr/>
        </p:nvSpPr>
        <p:spPr>
          <a:xfrm rot="5400000">
            <a:off x="10386201" y="6388648"/>
            <a:ext cx="2168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barotropic tides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119C4A-E224-D404-1478-A5454C9193FE}"/>
              </a:ext>
            </a:extLst>
          </p:cNvPr>
          <p:cNvSpPr txBox="1"/>
          <p:nvPr/>
        </p:nvSpPr>
        <p:spPr>
          <a:xfrm rot="5400000">
            <a:off x="10058856" y="6231417"/>
            <a:ext cx="207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wetting and drying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9E17DB5-9787-06DD-5804-87C408C11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422" y="1015836"/>
            <a:ext cx="3533485" cy="34490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5F9651-7288-6226-7D3A-0E9F47A5CA3D}"/>
              </a:ext>
            </a:extLst>
          </p:cNvPr>
          <p:cNvSpPr/>
          <p:nvPr/>
        </p:nvSpPr>
        <p:spPr>
          <a:xfrm rot="19153921">
            <a:off x="10457174" y="1777990"/>
            <a:ext cx="4608481" cy="23838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12" grpId="0" animBg="1"/>
      <p:bldP spid="16" grpId="0"/>
      <p:bldP spid="17" grpId="0" animBg="1"/>
      <p:bldP spid="18" grpId="0" animBg="1"/>
      <p:bldP spid="20" grpId="0"/>
      <p:bldP spid="2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A2FF2B-4222-248C-294C-D80BB00E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22E205-C223-E106-7D18-4C64374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56850"/>
            <a:ext cx="12858750" cy="657900"/>
          </a:xfrm>
        </p:spPr>
        <p:txBody>
          <a:bodyPr/>
          <a:lstStyle/>
          <a:p>
            <a:r>
              <a:rPr lang="en-US" dirty="0"/>
              <a:t>Resolved river‐estuary-ocean dynamics in TCs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ADCBB-3062-7395-4299-E0DD8FD2FB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243012"/>
            <a:ext cx="5700713" cy="4043364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Perform multi-ensemble E3SM simulations to assess an extreme TC in the Mid-Atlantic region</a:t>
            </a:r>
          </a:p>
          <a:p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The novel E3SM configuration improves the simulation of river discharge and SSH.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The two‐way river‐ocean coupling improves the representation of coastal backwater effects at the river-ocean interface. </a:t>
            </a:r>
          </a:p>
          <a:p>
            <a:pPr lvl="1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BA61B-C3D0-175E-C52F-92F22FA1A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99" y="5384354"/>
            <a:ext cx="4729163" cy="2845246"/>
          </a:xfrm>
          <a:prstGeom prst="rect">
            <a:avLst/>
          </a:prstGeom>
        </p:spPr>
      </p:pic>
      <p:pic>
        <p:nvPicPr>
          <p:cNvPr id="10" name="Picture 9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3C7FCB1-E996-882F-CAEE-F87326B89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006864"/>
            <a:ext cx="7031879" cy="42158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78EE9-691A-32F5-CD97-655A374623DF}"/>
              </a:ext>
            </a:extLst>
          </p:cNvPr>
          <p:cNvSpPr/>
          <p:nvPr/>
        </p:nvSpPr>
        <p:spPr>
          <a:xfrm>
            <a:off x="2786063" y="5743575"/>
            <a:ext cx="771525" cy="1243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7ACDB79-66D2-5904-5866-5775A5EDB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095" y="2006864"/>
            <a:ext cx="6921983" cy="46146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72DC56-E735-8BBF-E234-6FBB40375F75}"/>
              </a:ext>
            </a:extLst>
          </p:cNvPr>
          <p:cNvSpPr/>
          <p:nvPr/>
        </p:nvSpPr>
        <p:spPr>
          <a:xfrm>
            <a:off x="2509838" y="6986589"/>
            <a:ext cx="771525" cy="8861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844D8B-182E-7E67-21A7-BB20680B117A}"/>
              </a:ext>
            </a:extLst>
          </p:cNvPr>
          <p:cNvSpPr/>
          <p:nvPr/>
        </p:nvSpPr>
        <p:spPr>
          <a:xfrm>
            <a:off x="3015702" y="7019424"/>
            <a:ext cx="131899" cy="1302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4BD27-62B9-005D-4BA3-F94DF407F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13" y="3473048"/>
            <a:ext cx="7253310" cy="18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EBCC5-E4C5-55B4-E734-E4CD81F2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0B174-CED4-BF81-EF2F-E42AE36C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14312"/>
            <a:ext cx="12858750" cy="657900"/>
          </a:xfrm>
        </p:spPr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463CA-8AA6-0A3D-9A5C-555899E4DE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88719" y="1100284"/>
            <a:ext cx="13258800" cy="6915004"/>
          </a:xfrm>
        </p:spPr>
        <p:txBody>
          <a:bodyPr/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Feng, D., Tan, Z.,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Wolfe, J.D., Xu, D., Liao, C., Bisht, G., Benedict, J.J., Zhou, T., Li, H.Y. and Leung, L.R., 2024. Simulation of compound flooding using river‐ocean two‐way coupled E3SM ensemble on variable‐resolution meshes. 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Journal of Advances in Modeling Earth Systems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16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(6), p.e2023MS004054.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Feng, D., Tan, Z.,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Wolfe, J.D., Xu, D., Liao, C., Bisht, G., Benedict, J.J., Zhou, T., Deb, M., Li, H.Y. and Leung, L.R., 2024. Disentangling Atmospheric, Hydrological, and Coupling Uncertainties in Compound Flooding Modeling within a Coupled Earth System Model. In prep.</a:t>
            </a:r>
          </a:p>
          <a:p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</a:rPr>
              <a:t>Xu, D., Bisht, G., Feng, D., Tan, Z., Li, L., Qiu, H., 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 Leung, L.R., 2024. Impacts of Sea-Level Rise on Coastal Groundwater Table Simulated by an Earth System Model With a Land-Ocean Coupling Scheme. Earth’s Future. Accepted.  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Feng, D., Tan, Z.,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Liao, C., Xu, D., Bisht, G., Zhou, T., Li, H.Y. and Leung, L.R., 2022. Investigating coastal backwater effects and flooding in the coastal zone using a global river transport model on an unstructured mesh. 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Hydrology and Earth System Sciences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26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(21), pp.5473-5491.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Deb, M., Benedict, J.J., Sun, N., Yang, Z.,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Hetland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R.D., Judi, D. and Wang, T., 2024. Estuarine hurricane wind can intensify surge-dominated extreme water level in shallow and converging coastal systems. Natural Hazards and Earth System Sciences, 24(7), pp.2461-2479.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Pal, N., Barton, K.N., Petersen, M.R., Brus, S.R.,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Arbic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B.K., Roberts, A.F.,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Westerink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J.J. and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Wirasaet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2023. Barotropic tides in MPAS-Ocean (E3SM V2): impact of ice shelf cavities. Geoscientific Model Development, 16(4), pp.1297-1314.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Barton, K.N., Pal, N., Brus, S.R., Petersen, M.R.,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Arbic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B.K.,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Roberts, A.F.,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Westerink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J.J.,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Wirasaet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 and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Schindelegger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M., 2022. Global barotropic tide modeling using inline self‐attraction and loading in MPAS‐Ocean. Journal of Advances in Modeling Earth Systems, 14(11), p.e2022MS003207.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Liao, C., Zhou, T., Xu, D., Cooper, M.G.,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Li, H.Y. and Leung, L.R., 2023. Topological relationship‐based flow direction modeling: Mesh‐independent river networks representation. Journal of Advances in Modeling Earth Systems, 15(2), p.e2022MS003089.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Liao, C., Zhou, T., Xu, D., Tan, Z., Bisht, G., Cooper, M.G., 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Engwirda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D., Li, H.Y. and Leung, L.R., 2023. Topological relationship‐based flow direction modeling: Stream burning and depression filling. Journal of Advances in Modeling Earth Systems, 15(11), p.e2022MS003487.</a:t>
            </a:r>
          </a:p>
          <a:p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Xu, D., Bisht, G., Zhou, T., Leung, L.R. and Pan, M., 2022. Development of land‐river two‐way hydrologic coupling for floodplain inundation in the energy exascale Earth system model. Journal of Advances in Modeling Earth Systems, 14(8), p.e2021MS002772.</a:t>
            </a:r>
          </a:p>
          <a:p>
            <a:endParaRPr lang="en-US" sz="16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36E67166B2E4CA66D6173E3CC4E80" ma:contentTypeVersion="0" ma:contentTypeDescription="Create a new document." ma:contentTypeScope="" ma:versionID="cf9274a63d59d69e494cf352a9511c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13E166-5374-456B-99EC-D75B69EF9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E61016-D7A5-4B83-BDAA-651842F10043}">
  <ds:schemaRefs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502E73-009A-437A-A426-1B350A063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PNNL_Black</Template>
  <TotalTime>8845</TotalTime>
  <Words>915</Words>
  <Application>Microsoft Macintosh PowerPoint</Application>
  <PresentationFormat>Custom</PresentationFormat>
  <Paragraphs>41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PNNL_Option_4</vt:lpstr>
      <vt:lpstr>Simulation of Compound Flooding using River-Ocean Two-way Coupled E3SM Ensemble on Variable-resolution Meshes</vt:lpstr>
      <vt:lpstr>Coupled E3SM framework for coastal extremes</vt:lpstr>
      <vt:lpstr>Resolved river‐estuary-ocean dynamics in TCs</vt:lpstr>
      <vt:lpstr>Reference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Pitman, Andrew T</dc:creator>
  <cp:lastModifiedBy>Feng, Dongyu</cp:lastModifiedBy>
  <cp:revision>155</cp:revision>
  <dcterms:created xsi:type="dcterms:W3CDTF">2019-06-27T16:42:10Z</dcterms:created>
  <dcterms:modified xsi:type="dcterms:W3CDTF">2024-08-07T03:06:19Z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0x01010031436E67166B2E4CA66D6173E3CC4E80</vt:lpwstr>
  </property>
</Properties>
</file>