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6858000" cx="12192000"/>
  <p:notesSz cx="7023100" cy="9309100"/>
  <p:embeddedFontLst>
    <p:embeddedFont>
      <p:font typeface="Helvetica Neue"/>
      <p:regular r:id="rId12"/>
      <p:bold r:id="rId13"/>
      <p:italic r:id="rId14"/>
      <p:boldItalic r:id="rId15"/>
    </p:embeddedFon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28">
          <p15:clr>
            <a:srgbClr val="A4A3A4"/>
          </p15:clr>
        </p15:guide>
        <p15:guide id="2" orient="horz" pos="4320">
          <p15:clr>
            <a:srgbClr val="A4A3A4"/>
          </p15:clr>
        </p15:guide>
        <p15:guide id="3">
          <p15:clr>
            <a:srgbClr val="A4A3A4"/>
          </p15:clr>
        </p15:guide>
        <p15:guide id="4" pos="7680">
          <p15:clr>
            <a:srgbClr val="A4A3A4"/>
          </p15:clr>
        </p15:guide>
      </p15:sldGuideLst>
    </p:ext>
    <p:ext uri="{2D200454-40CA-4A62-9FC3-DE9A4176ACB9}">
      <p15:notesGuideLst>
        <p15:guide id="1" orient="horz" pos="2932">
          <p15:clr>
            <a:srgbClr val="A4A3A4"/>
          </p15:clr>
        </p15:guide>
        <p15:guide id="2" pos="2212">
          <p15:clr>
            <a:srgbClr val="A4A3A4"/>
          </p15:clr>
        </p15:guide>
      </p15:notesGuideLst>
    </p:ext>
    <p:ext uri="GoogleSlidesCustomDataVersion2">
      <go:slidesCustomData xmlns:go="http://customooxmlschemas.google.com/" r:id="rId20" roundtripDataSignature="AMtx7mjvraZaMhwms+Jsd/1GCkxOgOX4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28" orient="horz"/>
        <p:guide pos="4320" orient="horz"/>
        <p:guide/>
        <p:guide pos="7680"/>
      </p:guideLst>
    </p:cSldViewPr>
  </p:slideViewPr>
  <p:notesViewPr>
    <p:cSldViewPr snapToGrid="0">
      <p:cViewPr varScale="1">
        <p:scale>
          <a:sx n="100" d="100"/>
          <a:sy n="100" d="100"/>
        </p:scale>
        <p:origin x="0" y="0"/>
      </p:cViewPr>
      <p:guideLst>
        <p:guide pos="2932" orient="horz"/>
        <p:guide pos="2212"/>
      </p:guideLst>
    </p:cSldViewPr>
  </p:notes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HelveticaNeue-bold.fntdata"/><Relationship Id="rId12" Type="http://schemas.openxmlformats.org/officeDocument/2006/relationships/font" Target="fonts/HelveticaNeu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boldItalic.fntdata"/><Relationship Id="rId14" Type="http://schemas.openxmlformats.org/officeDocument/2006/relationships/font" Target="fonts/HelveticaNeue-italic.fntdata"/><Relationship Id="rId17" Type="http://schemas.openxmlformats.org/officeDocument/2006/relationships/font" Target="fonts/OpenSans-bold.fntdata"/><Relationship Id="rId16" Type="http://schemas.openxmlformats.org/officeDocument/2006/relationships/font" Target="fonts/OpenSans-regular.fntdata"/><Relationship Id="rId5" Type="http://schemas.openxmlformats.org/officeDocument/2006/relationships/notesMaster" Target="notesMasters/notesMaster1.xml"/><Relationship Id="rId19" Type="http://schemas.openxmlformats.org/officeDocument/2006/relationships/font" Target="fonts/OpenSans-boldItalic.fntdata"/><Relationship Id="rId6" Type="http://schemas.openxmlformats.org/officeDocument/2006/relationships/slide" Target="slides/slide1.xml"/><Relationship Id="rId18"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2"/>
            <a:ext cx="3043343" cy="465455"/>
          </a:xfrm>
          <a:prstGeom prst="rect">
            <a:avLst/>
          </a:prstGeom>
          <a:noFill/>
          <a:ln>
            <a:noFill/>
          </a:ln>
        </p:spPr>
        <p:txBody>
          <a:bodyPr anchorCtr="0" anchor="t" bIns="46625" lIns="93250" spcFirstLastPara="1" rIns="93250" wrap="square" tIns="46625">
            <a:noAutofit/>
          </a:bodyPr>
          <a:lstStyle>
            <a:lvl1pPr lvl="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2" y="2"/>
            <a:ext cx="3043343" cy="465455"/>
          </a:xfrm>
          <a:prstGeom prst="rect">
            <a:avLst/>
          </a:prstGeom>
          <a:noFill/>
          <a:ln>
            <a:noFill/>
          </a:ln>
        </p:spPr>
        <p:txBody>
          <a:bodyPr anchorCtr="0" anchor="t" bIns="46625" lIns="93250" spcFirstLastPara="1" rIns="93250" wrap="square" tIns="46625">
            <a:noAutofit/>
          </a:bodyPr>
          <a:lstStyle>
            <a:lvl1pPr lvl="0" marR="0" rtl="0" algn="r">
              <a:spcBef>
                <a:spcPts val="0"/>
              </a:spcBef>
              <a:spcAft>
                <a:spcPts val="0"/>
              </a:spcAft>
              <a:buSzPts val="1400"/>
              <a:buNone/>
              <a:defRPr b="0" i="0" sz="11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0" y="4421825"/>
            <a:ext cx="5618480" cy="4189095"/>
          </a:xfrm>
          <a:prstGeom prst="rect">
            <a:avLst/>
          </a:prstGeom>
          <a:noFill/>
          <a:ln>
            <a:noFill/>
          </a:ln>
        </p:spPr>
        <p:txBody>
          <a:bodyPr anchorCtr="0" anchor="t" bIns="46625" lIns="93250" spcFirstLastPara="1" rIns="93250" wrap="square" tIns="46625">
            <a:norm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031"/>
            <a:ext cx="3043343" cy="465455"/>
          </a:xfrm>
          <a:prstGeom prst="rect">
            <a:avLst/>
          </a:prstGeom>
          <a:noFill/>
          <a:ln>
            <a:noFill/>
          </a:ln>
        </p:spPr>
        <p:txBody>
          <a:bodyPr anchorCtr="0" anchor="b" bIns="46625" lIns="93250" spcFirstLastPara="1" rIns="93250" wrap="square" tIns="46625">
            <a:noAutofit/>
          </a:bodyPr>
          <a:lstStyle>
            <a:lvl1pPr lvl="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2" y="8842031"/>
            <a:ext cx="3043343" cy="465455"/>
          </a:xfrm>
          <a:prstGeom prst="rect">
            <a:avLst/>
          </a:prstGeom>
          <a:noFill/>
          <a:ln>
            <a:noFill/>
          </a:ln>
        </p:spPr>
        <p:txBody>
          <a:bodyPr anchorCtr="0" anchor="b" bIns="46625" lIns="93250" spcFirstLastPara="1" rIns="93250" wrap="square" tIns="46625">
            <a:noAutofit/>
          </a:bodyPr>
          <a:lstStyle/>
          <a:p>
            <a:pPr indent="0" lvl="0" marL="0" marR="0" rtl="0" algn="r">
              <a:spcBef>
                <a:spcPts val="0"/>
              </a:spcBef>
              <a:spcAft>
                <a:spcPts val="0"/>
              </a:spcAft>
              <a:buNone/>
            </a:pPr>
            <a:fld id="{00000000-1234-1234-1234-123412341234}" type="slidenum">
              <a:rPr b="0" i="0" lang="en-US" sz="1100" u="none" cap="none" strike="noStrike">
                <a:solidFill>
                  <a:schemeClr val="dk1"/>
                </a:solidFill>
                <a:latin typeface="Arial"/>
                <a:ea typeface="Arial"/>
                <a:cs typeface="Arial"/>
                <a:sym typeface="Arial"/>
              </a:rPr>
              <a:t>‹#›</a:t>
            </a:fld>
            <a:endParaRPr b="0" i="0" sz="11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1: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 name="Google Shape;35;p1:notes"/>
          <p:cNvSpPr txBox="1"/>
          <p:nvPr>
            <p:ph idx="1" type="body"/>
          </p:nvPr>
        </p:nvSpPr>
        <p:spPr>
          <a:xfrm>
            <a:off x="702310" y="4421825"/>
            <a:ext cx="5618480" cy="4189095"/>
          </a:xfrm>
          <a:prstGeom prst="rect">
            <a:avLst/>
          </a:prstGeom>
          <a:noFill/>
          <a:ln>
            <a:noFill/>
          </a:ln>
        </p:spPr>
        <p:txBody>
          <a:bodyPr anchorCtr="0" anchor="t" bIns="46625" lIns="93250" spcFirstLastPara="1" rIns="93250" wrap="square" tIns="46625">
            <a:normAutofit/>
          </a:bodyPr>
          <a:lstStyle/>
          <a:p>
            <a:pPr indent="0" lvl="0" marL="0" rtl="0" algn="l">
              <a:spcBef>
                <a:spcPts val="0"/>
              </a:spcBef>
              <a:spcAft>
                <a:spcPts val="0"/>
              </a:spcAft>
              <a:buNone/>
            </a:pPr>
            <a:r>
              <a:t/>
            </a:r>
            <a:endParaRPr/>
          </a:p>
        </p:txBody>
      </p:sp>
      <p:sp>
        <p:nvSpPr>
          <p:cNvPr id="36" name="Google Shape;36;p1:notes"/>
          <p:cNvSpPr txBox="1"/>
          <p:nvPr>
            <p:ph idx="12" type="sldNum"/>
          </p:nvPr>
        </p:nvSpPr>
        <p:spPr>
          <a:xfrm>
            <a:off x="3978132" y="8842031"/>
            <a:ext cx="3043343" cy="465455"/>
          </a:xfrm>
          <a:prstGeom prst="rect">
            <a:avLst/>
          </a:prstGeom>
          <a:noFill/>
          <a:ln>
            <a:noFill/>
          </a:ln>
        </p:spPr>
        <p:txBody>
          <a:bodyPr anchorCtr="0" anchor="b" bIns="46625" lIns="93250" spcFirstLastPara="1" rIns="93250"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2: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 name="Google Shape;49;p2:notes"/>
          <p:cNvSpPr txBox="1"/>
          <p:nvPr>
            <p:ph idx="1" type="body"/>
          </p:nvPr>
        </p:nvSpPr>
        <p:spPr>
          <a:xfrm>
            <a:off x="702310" y="4421825"/>
            <a:ext cx="5618480" cy="4189095"/>
          </a:xfrm>
          <a:prstGeom prst="rect">
            <a:avLst/>
          </a:prstGeom>
          <a:noFill/>
          <a:ln>
            <a:noFill/>
          </a:ln>
        </p:spPr>
        <p:txBody>
          <a:bodyPr anchorCtr="0" anchor="t" bIns="46625" lIns="93250" spcFirstLastPara="1" rIns="93250" wrap="square" tIns="46625">
            <a:normAutofit/>
          </a:bodyPr>
          <a:lstStyle/>
          <a:p>
            <a:pPr indent="0" lvl="0" marL="0" rtl="0" algn="l">
              <a:spcBef>
                <a:spcPts val="0"/>
              </a:spcBef>
              <a:spcAft>
                <a:spcPts val="0"/>
              </a:spcAft>
              <a:buNone/>
            </a:pPr>
            <a:r>
              <a:t/>
            </a:r>
            <a:endParaRPr/>
          </a:p>
        </p:txBody>
      </p:sp>
      <p:sp>
        <p:nvSpPr>
          <p:cNvPr id="50" name="Google Shape;50;p2:notes"/>
          <p:cNvSpPr txBox="1"/>
          <p:nvPr>
            <p:ph idx="12" type="sldNum"/>
          </p:nvPr>
        </p:nvSpPr>
        <p:spPr>
          <a:xfrm>
            <a:off x="3978132" y="8842031"/>
            <a:ext cx="3043343" cy="465455"/>
          </a:xfrm>
          <a:prstGeom prst="rect">
            <a:avLst/>
          </a:prstGeom>
          <a:noFill/>
          <a:ln>
            <a:noFill/>
          </a:ln>
        </p:spPr>
        <p:txBody>
          <a:bodyPr anchorCtr="0" anchor="b" bIns="46625" lIns="93250" spcFirstLastPara="1" rIns="93250"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p3:notes"/>
          <p:cNvSpPr txBox="1"/>
          <p:nvPr>
            <p:ph idx="1" type="body"/>
          </p:nvPr>
        </p:nvSpPr>
        <p:spPr>
          <a:xfrm>
            <a:off x="702310" y="4421825"/>
            <a:ext cx="5618480" cy="4189095"/>
          </a:xfrm>
          <a:prstGeom prst="rect">
            <a:avLst/>
          </a:prstGeom>
          <a:noFill/>
          <a:ln>
            <a:noFill/>
          </a:ln>
        </p:spPr>
        <p:txBody>
          <a:bodyPr anchorCtr="0" anchor="t" bIns="46625" lIns="93250" spcFirstLastPara="1" rIns="93250" wrap="square" tIns="46625">
            <a:normAutofit/>
          </a:bodyPr>
          <a:lstStyle/>
          <a:p>
            <a:pPr indent="0" lvl="0" marL="0" rtl="0" algn="l">
              <a:spcBef>
                <a:spcPts val="0"/>
              </a:spcBef>
              <a:spcAft>
                <a:spcPts val="0"/>
              </a:spcAft>
              <a:buNone/>
            </a:pPr>
            <a:r>
              <a:t/>
            </a:r>
            <a:endParaRPr/>
          </a:p>
        </p:txBody>
      </p:sp>
      <p:sp>
        <p:nvSpPr>
          <p:cNvPr id="61" name="Google Shape;61;p3:notes"/>
          <p:cNvSpPr txBox="1"/>
          <p:nvPr>
            <p:ph idx="12" type="sldNum"/>
          </p:nvPr>
        </p:nvSpPr>
        <p:spPr>
          <a:xfrm>
            <a:off x="3978132" y="8842031"/>
            <a:ext cx="3043343" cy="465455"/>
          </a:xfrm>
          <a:prstGeom prst="rect">
            <a:avLst/>
          </a:prstGeom>
          <a:noFill/>
          <a:ln>
            <a:noFill/>
          </a:ln>
        </p:spPr>
        <p:txBody>
          <a:bodyPr anchorCtr="0" anchor="b" bIns="46625" lIns="93250" spcFirstLastPara="1" rIns="93250"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4:notes"/>
          <p:cNvSpPr txBox="1"/>
          <p:nvPr>
            <p:ph idx="1" type="body"/>
          </p:nvPr>
        </p:nvSpPr>
        <p:spPr>
          <a:xfrm>
            <a:off x="702310" y="4421825"/>
            <a:ext cx="5618480" cy="4189095"/>
          </a:xfrm>
          <a:prstGeom prst="rect">
            <a:avLst/>
          </a:prstGeom>
          <a:noFill/>
          <a:ln>
            <a:noFill/>
          </a:ln>
        </p:spPr>
        <p:txBody>
          <a:bodyPr anchorCtr="0" anchor="t" bIns="46625" lIns="93250" spcFirstLastPara="1" rIns="93250" wrap="square" tIns="46625">
            <a:normAutofit/>
          </a:bodyPr>
          <a:lstStyle/>
          <a:p>
            <a:pPr indent="0" lvl="0" marL="0" rtl="0" algn="l">
              <a:spcBef>
                <a:spcPts val="0"/>
              </a:spcBef>
              <a:spcAft>
                <a:spcPts val="0"/>
              </a:spcAft>
              <a:buNone/>
            </a:pPr>
            <a:r>
              <a:t/>
            </a:r>
            <a:endParaRPr/>
          </a:p>
        </p:txBody>
      </p:sp>
      <p:sp>
        <p:nvSpPr>
          <p:cNvPr id="76" name="Google Shape;76;p4:notes"/>
          <p:cNvSpPr txBox="1"/>
          <p:nvPr>
            <p:ph idx="12" type="sldNum"/>
          </p:nvPr>
        </p:nvSpPr>
        <p:spPr>
          <a:xfrm>
            <a:off x="3978132" y="8842031"/>
            <a:ext cx="3043343" cy="465455"/>
          </a:xfrm>
          <a:prstGeom prst="rect">
            <a:avLst/>
          </a:prstGeom>
          <a:noFill/>
          <a:ln>
            <a:noFill/>
          </a:ln>
        </p:spPr>
        <p:txBody>
          <a:bodyPr anchorCtr="0" anchor="b" bIns="46625" lIns="93250" spcFirstLastPara="1" rIns="93250"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txBox="1"/>
          <p:nvPr>
            <p:ph idx="1" type="body"/>
          </p:nvPr>
        </p:nvSpPr>
        <p:spPr>
          <a:xfrm>
            <a:off x="702310" y="4421825"/>
            <a:ext cx="5618480" cy="4189095"/>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88" name="Google Shape;88;p5: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6:notes"/>
          <p:cNvSpPr txBox="1"/>
          <p:nvPr>
            <p:ph idx="1" type="body"/>
          </p:nvPr>
        </p:nvSpPr>
        <p:spPr>
          <a:xfrm>
            <a:off x="702310" y="4421825"/>
            <a:ext cx="5618480" cy="4189095"/>
          </a:xfrm>
          <a:prstGeom prst="rect">
            <a:avLst/>
          </a:prstGeom>
          <a:noFill/>
          <a:ln>
            <a:noFill/>
          </a:ln>
        </p:spPr>
        <p:txBody>
          <a:bodyPr anchorCtr="0" anchor="t" bIns="46625" lIns="93250" spcFirstLastPara="1" rIns="93250" wrap="square" tIns="46625">
            <a:normAutofit/>
          </a:bodyPr>
          <a:lstStyle/>
          <a:p>
            <a:pPr indent="0" lvl="0" marL="0" rtl="0" algn="l">
              <a:spcBef>
                <a:spcPts val="0"/>
              </a:spcBef>
              <a:spcAft>
                <a:spcPts val="0"/>
              </a:spcAft>
              <a:buNone/>
            </a:pPr>
            <a:r>
              <a:t/>
            </a:r>
            <a:endParaRPr/>
          </a:p>
        </p:txBody>
      </p:sp>
      <p:sp>
        <p:nvSpPr>
          <p:cNvPr id="96" name="Google Shape;96;p6:notes"/>
          <p:cNvSpPr txBox="1"/>
          <p:nvPr>
            <p:ph idx="12" type="sldNum"/>
          </p:nvPr>
        </p:nvSpPr>
        <p:spPr>
          <a:xfrm>
            <a:off x="3978132" y="8842031"/>
            <a:ext cx="3043343" cy="465455"/>
          </a:xfrm>
          <a:prstGeom prst="rect">
            <a:avLst/>
          </a:prstGeom>
          <a:noFill/>
          <a:ln>
            <a:noFill/>
          </a:ln>
        </p:spPr>
        <p:txBody>
          <a:bodyPr anchorCtr="0" anchor="b" bIns="46625" lIns="93250" spcFirstLastPara="1" rIns="93250"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r section divider">
  <p:cSld name="Title or section divider">
    <p:spTree>
      <p:nvGrpSpPr>
        <p:cNvPr id="17" name="Shape 17"/>
        <p:cNvGrpSpPr/>
        <p:nvPr/>
      </p:nvGrpSpPr>
      <p:grpSpPr>
        <a:xfrm>
          <a:off x="0" y="0"/>
          <a:ext cx="0" cy="0"/>
          <a:chOff x="0" y="0"/>
          <a:chExt cx="0" cy="0"/>
        </a:xfrm>
      </p:grpSpPr>
      <p:pic>
        <p:nvPicPr>
          <p:cNvPr id="18" name="Google Shape;18;p8"/>
          <p:cNvPicPr preferRelativeResize="0"/>
          <p:nvPr/>
        </p:nvPicPr>
        <p:blipFill rotWithShape="1">
          <a:blip r:embed="rId2">
            <a:alphaModFix/>
          </a:blip>
          <a:srcRect b="15570" l="17430" r="7157" t="8205"/>
          <a:stretch/>
        </p:blipFill>
        <p:spPr>
          <a:xfrm>
            <a:off x="-28850" y="0"/>
            <a:ext cx="12269406" cy="6931696"/>
          </a:xfrm>
          <a:prstGeom prst="rect">
            <a:avLst/>
          </a:prstGeom>
          <a:noFill/>
          <a:ln>
            <a:noFill/>
          </a:ln>
        </p:spPr>
      </p:pic>
      <p:sp>
        <p:nvSpPr>
          <p:cNvPr id="19" name="Google Shape;19;p8"/>
          <p:cNvSpPr/>
          <p:nvPr/>
        </p:nvSpPr>
        <p:spPr>
          <a:xfrm>
            <a:off x="164193" y="178707"/>
            <a:ext cx="11863614" cy="6500586"/>
          </a:xfrm>
          <a:prstGeom prst="roundRect">
            <a:avLst>
              <a:gd fmla="val 2177" name="adj"/>
            </a:avLst>
          </a:prstGeom>
          <a:gradFill>
            <a:gsLst>
              <a:gs pos="0">
                <a:srgbClr val="FEFEFE">
                  <a:alpha val="0"/>
                </a:srgbClr>
              </a:gs>
              <a:gs pos="16000">
                <a:srgbClr val="FEFEFE">
                  <a:alpha val="0"/>
                </a:srgbClr>
              </a:gs>
              <a:gs pos="33000">
                <a:srgbClr val="19244B">
                  <a:alpha val="54509"/>
                </a:srgbClr>
              </a:gs>
              <a:gs pos="48000">
                <a:srgbClr val="19244B">
                  <a:alpha val="86666"/>
                </a:srgbClr>
              </a:gs>
              <a:gs pos="70000">
                <a:srgbClr val="19244B">
                  <a:alpha val="55686"/>
                </a:srgbClr>
              </a:gs>
              <a:gs pos="81000">
                <a:srgbClr val="19244B">
                  <a:alpha val="48235"/>
                </a:srgbClr>
              </a:gs>
              <a:gs pos="100000">
                <a:srgbClr val="19244B">
                  <a:alpha val="0"/>
                </a:srgbClr>
              </a:gs>
            </a:gsLst>
            <a:lin ang="3600092" scaled="0"/>
          </a:grad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20" name="Shape 20"/>
        <p:cNvGrpSpPr/>
        <p:nvPr/>
      </p:nvGrpSpPr>
      <p:grpSpPr>
        <a:xfrm>
          <a:off x="0" y="0"/>
          <a:ext cx="0" cy="0"/>
          <a:chOff x="0" y="0"/>
          <a:chExt cx="0" cy="0"/>
        </a:xfrm>
      </p:grpSpPr>
      <p:sp>
        <p:nvSpPr>
          <p:cNvPr id="21" name="Google Shape;21;p9"/>
          <p:cNvSpPr txBox="1"/>
          <p:nvPr>
            <p:ph idx="1" type="body"/>
          </p:nvPr>
        </p:nvSpPr>
        <p:spPr>
          <a:xfrm>
            <a:off x="609600" y="1465648"/>
            <a:ext cx="10972800" cy="4906889"/>
          </a:xfrm>
          <a:prstGeom prst="rect">
            <a:avLst/>
          </a:prstGeom>
          <a:noFill/>
          <a:ln>
            <a:noFill/>
          </a:ln>
        </p:spPr>
        <p:txBody>
          <a:bodyPr anchorCtr="0" anchor="t" bIns="0" lIns="0" spcFirstLastPara="1" rIns="0" wrap="square" tIns="0">
            <a:normAutofit/>
          </a:bodyPr>
          <a:lstStyle>
            <a:lvl1pPr indent="-355600" lvl="0" marL="457200" algn="l">
              <a:spcBef>
                <a:spcPts val="1800"/>
              </a:spcBef>
              <a:spcAft>
                <a:spcPts val="0"/>
              </a:spcAft>
              <a:buClr>
                <a:srgbClr val="0F4F97"/>
              </a:buClr>
              <a:buSzPts val="2000"/>
              <a:buFont typeface="Arial"/>
              <a:buChar char="•"/>
              <a:defRPr b="0" i="0" sz="2000">
                <a:solidFill>
                  <a:schemeClr val="dk1"/>
                </a:solidFill>
              </a:defRPr>
            </a:lvl1pPr>
            <a:lvl2pPr indent="-342900" lvl="1" marL="914400" algn="l">
              <a:spcBef>
                <a:spcPts val="200"/>
              </a:spcBef>
              <a:spcAft>
                <a:spcPts val="0"/>
              </a:spcAft>
              <a:buClr>
                <a:schemeClr val="dk1"/>
              </a:buClr>
              <a:buSzPts val="1800"/>
              <a:buChar char="—"/>
              <a:defRPr b="0" i="0" sz="2000">
                <a:solidFill>
                  <a:schemeClr val="dk1"/>
                </a:solidFill>
              </a:defRPr>
            </a:lvl2pPr>
            <a:lvl3pPr indent="-342900" lvl="2" marL="1371600" algn="l">
              <a:spcBef>
                <a:spcPts val="200"/>
              </a:spcBef>
              <a:spcAft>
                <a:spcPts val="0"/>
              </a:spcAft>
              <a:buClr>
                <a:srgbClr val="319785"/>
              </a:buClr>
              <a:buSzPts val="1800"/>
              <a:buChar char="•"/>
              <a:defRPr b="0" i="0" sz="2000">
                <a:solidFill>
                  <a:schemeClr val="dk1"/>
                </a:solidFill>
              </a:defRPr>
            </a:lvl3pPr>
            <a:lvl4pPr indent="-355600" lvl="3" marL="1828800" algn="l">
              <a:spcBef>
                <a:spcPts val="200"/>
              </a:spcBef>
              <a:spcAft>
                <a:spcPts val="0"/>
              </a:spcAft>
              <a:buClr>
                <a:schemeClr val="dk1"/>
              </a:buClr>
              <a:buSzPts val="2000"/>
              <a:buChar char="–"/>
              <a:defRPr b="0" i="0" sz="2000">
                <a:solidFill>
                  <a:schemeClr val="dk1"/>
                </a:solidFill>
              </a:defRPr>
            </a:lvl4pPr>
            <a:lvl5pPr indent="-355600" lvl="4" marL="2286000" algn="l">
              <a:spcBef>
                <a:spcPts val="200"/>
              </a:spcBef>
              <a:spcAft>
                <a:spcPts val="0"/>
              </a:spcAft>
              <a:buClr>
                <a:srgbClr val="2B2C2D"/>
              </a:buClr>
              <a:buSzPts val="2000"/>
              <a:buChar char="•"/>
              <a:defRPr b="0" i="0" sz="2000">
                <a:solidFill>
                  <a:schemeClr val="dk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2" name="Google Shape;22;p9"/>
          <p:cNvSpPr txBox="1"/>
          <p:nvPr>
            <p:ph type="title"/>
          </p:nvPr>
        </p:nvSpPr>
        <p:spPr>
          <a:xfrm>
            <a:off x="609600" y="263014"/>
            <a:ext cx="10972800" cy="868410"/>
          </a:xfrm>
          <a:prstGeom prst="rect">
            <a:avLst/>
          </a:prstGeom>
          <a:noFill/>
          <a:ln>
            <a:noFill/>
          </a:ln>
        </p:spPr>
        <p:txBody>
          <a:bodyPr anchorCtr="0" anchor="ctr" bIns="45700" lIns="0" spcFirstLastPara="1" rIns="45700" wrap="square" tIns="45700">
            <a:noAutofit/>
          </a:bodyPr>
          <a:lstStyle>
            <a:lvl1pPr lvl="0" algn="l">
              <a:lnSpc>
                <a:spcPct val="90000"/>
              </a:lnSpc>
              <a:spcBef>
                <a:spcPts val="0"/>
              </a:spcBef>
              <a:spcAft>
                <a:spcPts val="0"/>
              </a:spcAft>
              <a:buClr>
                <a:schemeClr val="lt1"/>
              </a:buClr>
              <a:buSzPts val="3600"/>
              <a:buFont typeface="Arial"/>
              <a:buNone/>
              <a:defRPr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3" name="Google Shape;23;p9"/>
          <p:cNvPicPr preferRelativeResize="0"/>
          <p:nvPr/>
        </p:nvPicPr>
        <p:blipFill rotWithShape="1">
          <a:blip r:embed="rId2">
            <a:alphaModFix/>
          </a:blip>
          <a:srcRect b="0" l="0" r="0" t="0"/>
          <a:stretch/>
        </p:blipFill>
        <p:spPr>
          <a:xfrm>
            <a:off x="212875" y="6521884"/>
            <a:ext cx="1484086" cy="250224"/>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end page" showMasterSp="0">
  <p:cSld name="12_end page">
    <p:bg>
      <p:bgPr>
        <a:solidFill>
          <a:srgbClr val="0F4F97"/>
        </a:solidFill>
      </p:bgPr>
    </p:bg>
    <p:spTree>
      <p:nvGrpSpPr>
        <p:cNvPr id="24" name="Shape 24"/>
        <p:cNvGrpSpPr/>
        <p:nvPr/>
      </p:nvGrpSpPr>
      <p:grpSpPr>
        <a:xfrm>
          <a:off x="0" y="0"/>
          <a:ext cx="0" cy="0"/>
          <a:chOff x="0" y="0"/>
          <a:chExt cx="0" cy="0"/>
        </a:xfrm>
      </p:grpSpPr>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asic_Slide">
  <p:cSld name="2_Basic_Slide">
    <p:spTree>
      <p:nvGrpSpPr>
        <p:cNvPr id="25" name="Shape 25"/>
        <p:cNvGrpSpPr/>
        <p:nvPr/>
      </p:nvGrpSpPr>
      <p:grpSpPr>
        <a:xfrm>
          <a:off x="0" y="0"/>
          <a:ext cx="0" cy="0"/>
          <a:chOff x="0" y="0"/>
          <a:chExt cx="0" cy="0"/>
        </a:xfrm>
      </p:grpSpPr>
      <p:sp>
        <p:nvSpPr>
          <p:cNvPr id="26" name="Google Shape;26;p11"/>
          <p:cNvSpPr txBox="1"/>
          <p:nvPr>
            <p:ph idx="1" type="body"/>
          </p:nvPr>
        </p:nvSpPr>
        <p:spPr>
          <a:xfrm>
            <a:off x="609600" y="1543924"/>
            <a:ext cx="10972800" cy="4916351"/>
          </a:xfrm>
          <a:prstGeom prst="rect">
            <a:avLst/>
          </a:prstGeom>
          <a:noFill/>
          <a:ln>
            <a:noFill/>
          </a:ln>
        </p:spPr>
        <p:txBody>
          <a:bodyPr anchorCtr="0" anchor="t" bIns="0" lIns="0" spcFirstLastPara="1" rIns="0" wrap="square" tIns="0">
            <a:normAutofit/>
          </a:bodyPr>
          <a:lstStyle>
            <a:lvl1pPr indent="-381000" lvl="0" marL="457200" algn="l">
              <a:spcBef>
                <a:spcPts val="1350"/>
              </a:spcBef>
              <a:spcAft>
                <a:spcPts val="0"/>
              </a:spcAft>
              <a:buClr>
                <a:srgbClr val="2683C6"/>
              </a:buClr>
              <a:buSzPts val="2400"/>
              <a:buChar char="▪"/>
              <a:defRPr b="0" i="0">
                <a:solidFill>
                  <a:schemeClr val="dk1"/>
                </a:solidFill>
              </a:defRPr>
            </a:lvl1pPr>
            <a:lvl2pPr indent="-342900" lvl="1" marL="914400" algn="l">
              <a:spcBef>
                <a:spcPts val="0"/>
              </a:spcBef>
              <a:spcAft>
                <a:spcPts val="0"/>
              </a:spcAft>
              <a:buClr>
                <a:schemeClr val="dk1"/>
              </a:buClr>
              <a:buSzPts val="1800"/>
              <a:buChar char="—"/>
              <a:defRPr b="0" i="0">
                <a:solidFill>
                  <a:schemeClr val="dk1"/>
                </a:solidFill>
              </a:defRPr>
            </a:lvl2pPr>
            <a:lvl3pPr indent="-331469" lvl="2" marL="1371600" algn="l">
              <a:spcBef>
                <a:spcPts val="0"/>
              </a:spcBef>
              <a:spcAft>
                <a:spcPts val="0"/>
              </a:spcAft>
              <a:buClr>
                <a:schemeClr val="dk1"/>
              </a:buClr>
              <a:buSzPts val="1620"/>
              <a:buChar char="•"/>
              <a:defRPr b="0" i="0">
                <a:solidFill>
                  <a:schemeClr val="dk1"/>
                </a:solidFill>
              </a:defRPr>
            </a:lvl3pPr>
            <a:lvl4pPr indent="-330200" lvl="3" marL="1828800" algn="l">
              <a:spcBef>
                <a:spcPts val="0"/>
              </a:spcBef>
              <a:spcAft>
                <a:spcPts val="0"/>
              </a:spcAft>
              <a:buClr>
                <a:schemeClr val="dk1"/>
              </a:buClr>
              <a:buSzPts val="1600"/>
              <a:buChar char="–"/>
              <a:defRPr b="0" i="0">
                <a:solidFill>
                  <a:schemeClr val="dk1"/>
                </a:solidFill>
              </a:defRPr>
            </a:lvl4pPr>
            <a:lvl5pPr indent="-323850" lvl="4" marL="2286000" algn="l">
              <a:spcBef>
                <a:spcPts val="0"/>
              </a:spcBef>
              <a:spcAft>
                <a:spcPts val="0"/>
              </a:spcAft>
              <a:buClr>
                <a:schemeClr val="dk1"/>
              </a:buClr>
              <a:buSzPts val="1500"/>
              <a:buChar char="•"/>
              <a:defRPr b="0" i="0">
                <a:solidFill>
                  <a:schemeClr val="dk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7" name="Google Shape;27;p11"/>
          <p:cNvSpPr txBox="1"/>
          <p:nvPr>
            <p:ph type="title"/>
          </p:nvPr>
        </p:nvSpPr>
        <p:spPr>
          <a:xfrm>
            <a:off x="609600" y="220135"/>
            <a:ext cx="10972800" cy="898981"/>
          </a:xfrm>
          <a:prstGeom prst="rect">
            <a:avLst/>
          </a:prstGeom>
          <a:noFill/>
          <a:ln>
            <a:noFill/>
          </a:ln>
        </p:spPr>
        <p:txBody>
          <a:bodyPr anchorCtr="0" anchor="ctr" bIns="45700" lIns="0" spcFirstLastPara="1" rIns="45700" wrap="square" tIns="45700">
            <a:noAutofit/>
          </a:bodyPr>
          <a:lstStyle>
            <a:lvl1pPr lvl="0" algn="l">
              <a:lnSpc>
                <a:spcPct val="90000"/>
              </a:lnSpc>
              <a:spcBef>
                <a:spcPts val="0"/>
              </a:spcBef>
              <a:spcAft>
                <a:spcPts val="0"/>
              </a:spcAft>
              <a:buClr>
                <a:schemeClr val="l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8" name="Shape 28"/>
        <p:cNvGrpSpPr/>
        <p:nvPr/>
      </p:nvGrpSpPr>
      <p:grpSpPr>
        <a:xfrm>
          <a:off x="0" y="0"/>
          <a:ext cx="0" cy="0"/>
          <a:chOff x="0" y="0"/>
          <a:chExt cx="0" cy="0"/>
        </a:xfrm>
      </p:grpSpPr>
      <p:sp>
        <p:nvSpPr>
          <p:cNvPr id="29" name="Google Shape;29;p12"/>
          <p:cNvSpPr txBox="1"/>
          <p:nvPr>
            <p:ph type="title"/>
          </p:nvPr>
        </p:nvSpPr>
        <p:spPr>
          <a:xfrm>
            <a:off x="609600" y="220135"/>
            <a:ext cx="10972800" cy="898981"/>
          </a:xfrm>
          <a:prstGeom prst="rect">
            <a:avLst/>
          </a:prstGeom>
          <a:noFill/>
          <a:ln>
            <a:noFill/>
          </a:ln>
        </p:spPr>
        <p:txBody>
          <a:bodyPr anchorCtr="0" anchor="ctr" bIns="45700" lIns="0" spcFirstLastPara="1" rIns="45700" wrap="square" tIns="45700">
            <a:noAutofit/>
          </a:bodyPr>
          <a:lstStyle>
            <a:lvl1pPr lvl="0" algn="l">
              <a:lnSpc>
                <a:spcPct val="90000"/>
              </a:lnSpc>
              <a:spcBef>
                <a:spcPts val="0"/>
              </a:spcBef>
              <a:spcAft>
                <a:spcPts val="0"/>
              </a:spcAft>
              <a:buClr>
                <a:schemeClr val="lt1"/>
              </a:buClr>
              <a:buSzPts val="3600"/>
              <a:buFont typeface="Arial"/>
              <a:buNone/>
              <a:defRPr b="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2"/>
          <p:cNvSpPr/>
          <p:nvPr/>
        </p:nvSpPr>
        <p:spPr>
          <a:xfrm>
            <a:off x="0" y="0"/>
            <a:ext cx="12192000" cy="6858000"/>
          </a:xfrm>
          <a:prstGeom prst="rect">
            <a:avLst/>
          </a:prstGeom>
          <a:solidFill>
            <a:schemeClr val="lt1"/>
          </a:solid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sz="1600">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ar only">
  <p:cSld name="Title bar only">
    <p:spTree>
      <p:nvGrpSpPr>
        <p:cNvPr id="31" name="Shape 31"/>
        <p:cNvGrpSpPr/>
        <p:nvPr/>
      </p:nvGrpSpPr>
      <p:grpSpPr>
        <a:xfrm>
          <a:off x="0" y="0"/>
          <a:ext cx="0" cy="0"/>
          <a:chOff x="0" y="0"/>
          <a:chExt cx="0" cy="0"/>
        </a:xfrm>
      </p:grpSpPr>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_NACS_colorful">
  <p:cSld name="2_Title Slide_NACS_colorful">
    <p:spTree>
      <p:nvGrpSpPr>
        <p:cNvPr id="32" name="Shape 32"/>
        <p:cNvGrpSpPr/>
        <p:nvPr/>
      </p:nvGrpSpPr>
      <p:grpSpPr>
        <a:xfrm>
          <a:off x="0" y="0"/>
          <a:ext cx="0" cy="0"/>
          <a:chOff x="0" y="0"/>
          <a:chExt cx="0" cy="0"/>
        </a:xfrm>
      </p:grpSpPr>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10" Type="http://schemas.openxmlformats.org/officeDocument/2006/relationships/theme" Target="../theme/theme1.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7"/>
          <p:cNvPicPr preferRelativeResize="0"/>
          <p:nvPr/>
        </p:nvPicPr>
        <p:blipFill rotWithShape="1">
          <a:blip r:embed="rId1">
            <a:alphaModFix/>
          </a:blip>
          <a:srcRect b="11995" l="0" r="0" t="11994"/>
          <a:stretch/>
        </p:blipFill>
        <p:spPr>
          <a:xfrm>
            <a:off x="0" y="0"/>
            <a:ext cx="12192000" cy="1225976"/>
          </a:xfrm>
          <a:prstGeom prst="rect">
            <a:avLst/>
          </a:prstGeom>
          <a:noFill/>
          <a:ln>
            <a:noFill/>
          </a:ln>
        </p:spPr>
      </p:pic>
      <p:sp>
        <p:nvSpPr>
          <p:cNvPr id="11" name="Google Shape;11;p7"/>
          <p:cNvSpPr/>
          <p:nvPr/>
        </p:nvSpPr>
        <p:spPr>
          <a:xfrm>
            <a:off x="0" y="-15256"/>
            <a:ext cx="12192000" cy="1241232"/>
          </a:xfrm>
          <a:prstGeom prst="rect">
            <a:avLst/>
          </a:prstGeom>
          <a:solidFill>
            <a:srgbClr val="002060">
              <a:alpha val="61960"/>
            </a:srgbClr>
          </a:solid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12" name="Google Shape;12;p7"/>
          <p:cNvSpPr txBox="1"/>
          <p:nvPr>
            <p:ph idx="1" type="body"/>
          </p:nvPr>
        </p:nvSpPr>
        <p:spPr>
          <a:xfrm>
            <a:off x="609600" y="1441524"/>
            <a:ext cx="10972800" cy="4906889"/>
          </a:xfrm>
          <a:prstGeom prst="rect">
            <a:avLst/>
          </a:prstGeom>
          <a:noFill/>
          <a:ln>
            <a:noFill/>
          </a:ln>
        </p:spPr>
        <p:txBody>
          <a:bodyPr anchorCtr="0" anchor="t" bIns="0" lIns="0" spcFirstLastPara="1" rIns="0" wrap="square" tIns="0">
            <a:normAutofit/>
          </a:bodyPr>
          <a:lstStyle>
            <a:lvl1pPr indent="-381000" lvl="0" marL="457200" marR="0" rtl="0" algn="l">
              <a:spcBef>
                <a:spcPts val="1350"/>
              </a:spcBef>
              <a:spcAft>
                <a:spcPts val="0"/>
              </a:spcAft>
              <a:buClr>
                <a:srgbClr val="2683C6"/>
              </a:buClr>
              <a:buSzPts val="2400"/>
              <a:buFont typeface="Noto Sans Symbols"/>
              <a:buChar char="▪"/>
              <a:defRPr b="0" i="0" sz="2400" u="none" cap="none" strike="noStrike">
                <a:solidFill>
                  <a:schemeClr val="dk1"/>
                </a:solidFill>
                <a:latin typeface="Arial"/>
                <a:ea typeface="Arial"/>
                <a:cs typeface="Arial"/>
                <a:sym typeface="Arial"/>
              </a:defRPr>
            </a:lvl1pPr>
            <a:lvl2pPr indent="-342900" lvl="1" marL="914400" marR="0" rtl="0" algn="l">
              <a:spcBef>
                <a:spcPts val="0"/>
              </a:spcBef>
              <a:spcAft>
                <a:spcPts val="0"/>
              </a:spcAft>
              <a:buClr>
                <a:schemeClr val="dk1"/>
              </a:buClr>
              <a:buSzPts val="1800"/>
              <a:buFont typeface="Calibri"/>
              <a:buChar char="—"/>
              <a:defRPr b="0" i="0" sz="2000" u="none" cap="none" strike="noStrike">
                <a:solidFill>
                  <a:schemeClr val="dk1"/>
                </a:solidFill>
                <a:latin typeface="Arial"/>
                <a:ea typeface="Arial"/>
                <a:cs typeface="Arial"/>
                <a:sym typeface="Arial"/>
              </a:defRPr>
            </a:lvl2pPr>
            <a:lvl3pPr indent="-331469" lvl="2" marL="1371600" marR="0" rtl="0" algn="l">
              <a:spcBef>
                <a:spcPts val="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0"/>
              </a:spcBef>
              <a:spcAft>
                <a:spcPts val="0"/>
              </a:spcAft>
              <a:buClr>
                <a:schemeClr val="dk1"/>
              </a:buClr>
              <a:buSzPts val="1600"/>
              <a:buFont typeface="Merriweather Sans"/>
              <a:buChar char="–"/>
              <a:defRPr b="0" i="0" sz="1600" u="none" cap="none" strike="noStrike">
                <a:solidFill>
                  <a:schemeClr val="dk1"/>
                </a:solidFill>
                <a:latin typeface="Arial"/>
                <a:ea typeface="Arial"/>
                <a:cs typeface="Arial"/>
                <a:sym typeface="Arial"/>
              </a:defRPr>
            </a:lvl4pPr>
            <a:lvl5pPr indent="-323850" lvl="4" marL="2286000" marR="0" rtl="0" algn="l">
              <a:spcBef>
                <a:spcPts val="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spcBef>
                <a:spcPts val="300"/>
              </a:spcBef>
              <a:spcAft>
                <a:spcPts val="0"/>
              </a:spcAft>
              <a:buClr>
                <a:schemeClr val="accent6"/>
              </a:buClr>
              <a:buSzPts val="1500"/>
              <a:buFont typeface="Noto Sans Symbols"/>
              <a:buChar char="●"/>
              <a:defRPr b="0" i="0" sz="1500" u="none" cap="none" strike="noStrike">
                <a:solidFill>
                  <a:schemeClr val="dk1"/>
                </a:solidFill>
                <a:latin typeface="Arial"/>
                <a:ea typeface="Arial"/>
                <a:cs typeface="Arial"/>
                <a:sym typeface="Arial"/>
              </a:defRPr>
            </a:lvl6pPr>
            <a:lvl7pPr indent="-314325" lvl="6" marL="3200400" marR="0" rtl="0" algn="l">
              <a:spcBef>
                <a:spcPts val="270"/>
              </a:spcBef>
              <a:spcAft>
                <a:spcPts val="0"/>
              </a:spcAft>
              <a:buClr>
                <a:schemeClr val="accent1"/>
              </a:buClr>
              <a:buSzPts val="1350"/>
              <a:buFont typeface="Noto Sans Symbols"/>
              <a:buChar char="●"/>
              <a:defRPr b="0" i="0" sz="1350" u="none" cap="none" strike="noStrike">
                <a:solidFill>
                  <a:schemeClr val="dk1"/>
                </a:solidFill>
                <a:latin typeface="Arial"/>
                <a:ea typeface="Arial"/>
                <a:cs typeface="Arial"/>
                <a:sym typeface="Arial"/>
              </a:defRPr>
            </a:lvl7pPr>
            <a:lvl8pPr indent="-314325" lvl="7" marL="3657600" marR="0" rtl="0" algn="l">
              <a:spcBef>
                <a:spcPts val="270"/>
              </a:spcBef>
              <a:spcAft>
                <a:spcPts val="0"/>
              </a:spcAft>
              <a:buClr>
                <a:schemeClr val="accent2"/>
              </a:buClr>
              <a:buSzPts val="1350"/>
              <a:buFont typeface="Noto Sans Symbols"/>
              <a:buChar char="●"/>
              <a:defRPr b="0" i="0" sz="1350" u="none" cap="none" strike="noStrike">
                <a:solidFill>
                  <a:schemeClr val="dk1"/>
                </a:solidFill>
                <a:latin typeface="Arial"/>
                <a:ea typeface="Arial"/>
                <a:cs typeface="Arial"/>
                <a:sym typeface="Arial"/>
              </a:defRPr>
            </a:lvl8pPr>
            <a:lvl9pPr indent="-314325" lvl="8" marL="4114800" marR="0" rtl="0" algn="l">
              <a:spcBef>
                <a:spcPts val="270"/>
              </a:spcBef>
              <a:spcAft>
                <a:spcPts val="0"/>
              </a:spcAft>
              <a:buClr>
                <a:schemeClr val="accent3"/>
              </a:buClr>
              <a:buSzPts val="1350"/>
              <a:buFont typeface="Noto Sans Symbols"/>
              <a:buChar char="●"/>
              <a:defRPr b="0" i="0" sz="1350" u="none" cap="none" strike="noStrike">
                <a:solidFill>
                  <a:schemeClr val="dk1"/>
                </a:solidFill>
                <a:latin typeface="Arial"/>
                <a:ea typeface="Arial"/>
                <a:cs typeface="Arial"/>
                <a:sym typeface="Arial"/>
              </a:defRPr>
            </a:lvl9pPr>
          </a:lstStyle>
          <a:p/>
        </p:txBody>
      </p:sp>
      <p:sp>
        <p:nvSpPr>
          <p:cNvPr id="13" name="Google Shape;13;p7"/>
          <p:cNvSpPr txBox="1"/>
          <p:nvPr>
            <p:ph type="title"/>
          </p:nvPr>
        </p:nvSpPr>
        <p:spPr>
          <a:xfrm>
            <a:off x="609600" y="220135"/>
            <a:ext cx="10972800" cy="898981"/>
          </a:xfrm>
          <a:prstGeom prst="rect">
            <a:avLst/>
          </a:prstGeom>
          <a:noFill/>
          <a:ln>
            <a:noFill/>
          </a:ln>
        </p:spPr>
        <p:txBody>
          <a:bodyPr anchorCtr="0" anchor="ctr" bIns="45700" lIns="0" spcFirstLastPara="1" rIns="45700" wrap="square" tIns="45700">
            <a:noAutofit/>
          </a:bodyPr>
          <a:lstStyle>
            <a:lvl1pPr lvl="0" marR="0" rtl="0" algn="l">
              <a:lnSpc>
                <a:spcPct val="9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7"/>
          <p:cNvSpPr txBox="1"/>
          <p:nvPr/>
        </p:nvSpPr>
        <p:spPr>
          <a:xfrm>
            <a:off x="8995318" y="6403261"/>
            <a:ext cx="2906751" cy="454747"/>
          </a:xfrm>
          <a:prstGeom prst="rect">
            <a:avLst/>
          </a:prstGeom>
          <a:noFill/>
          <a:ln>
            <a:noFill/>
          </a:ln>
        </p:spPr>
        <p:txBody>
          <a:bodyPr anchorCtr="0" anchor="ctr" bIns="45700" lIns="91425" spcFirstLastPara="1" rIns="34275" wrap="square" tIns="45700">
            <a:noAutofit/>
          </a:bodyPr>
          <a:lstStyle/>
          <a:p>
            <a:pPr indent="0" lvl="0" marL="0" marR="0" rtl="0" algn="r">
              <a:lnSpc>
                <a:spcPct val="100000"/>
              </a:lnSpc>
              <a:spcBef>
                <a:spcPts val="0"/>
              </a:spcBef>
              <a:spcAft>
                <a:spcPts val="0"/>
              </a:spcAft>
              <a:buClr>
                <a:srgbClr val="7F7F7F"/>
              </a:buClr>
              <a:buSzPts val="750"/>
              <a:buFont typeface="Arial"/>
              <a:buNone/>
            </a:pPr>
            <a:fld id="{00000000-1234-1234-1234-123412341234}" type="slidenum">
              <a:rPr b="0" i="0" lang="en-US" sz="750" u="none" cap="none" strike="noStrike">
                <a:solidFill>
                  <a:srgbClr val="7F7F7F"/>
                </a:solidFill>
                <a:latin typeface="Arial"/>
                <a:ea typeface="Arial"/>
                <a:cs typeface="Arial"/>
                <a:sym typeface="Arial"/>
              </a:rPr>
              <a:t>‹#›</a:t>
            </a:fld>
            <a:r>
              <a:rPr b="0" i="0" lang="en-US" sz="750" u="none" cap="none" strike="noStrike">
                <a:solidFill>
                  <a:srgbClr val="7F7F7F"/>
                </a:solidFill>
                <a:latin typeface="Arial"/>
                <a:ea typeface="Arial"/>
                <a:cs typeface="Arial"/>
                <a:sym typeface="Arial"/>
              </a:rPr>
              <a:t> </a:t>
            </a:r>
            <a:endParaRPr b="0" i="0" sz="750" u="none" cap="none" strike="noStrike">
              <a:solidFill>
                <a:srgbClr val="7F7F7F"/>
              </a:solidFill>
              <a:latin typeface="Arial"/>
              <a:ea typeface="Arial"/>
              <a:cs typeface="Arial"/>
              <a:sym typeface="Arial"/>
            </a:endParaRPr>
          </a:p>
        </p:txBody>
      </p:sp>
      <p:sp>
        <p:nvSpPr>
          <p:cNvPr id="15" name="Google Shape;15;p7"/>
          <p:cNvSpPr txBox="1"/>
          <p:nvPr/>
        </p:nvSpPr>
        <p:spPr>
          <a:xfrm>
            <a:off x="9718649" y="6549699"/>
            <a:ext cx="1967024" cy="21544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1" lang="en-US" sz="800" u="none" cap="none" strike="noStrike">
                <a:solidFill>
                  <a:schemeClr val="dk1"/>
                </a:solidFill>
                <a:latin typeface="Helvetica Neue"/>
                <a:ea typeface="Helvetica Neue"/>
                <a:cs typeface="Helvetica Neue"/>
                <a:sym typeface="Helvetica Neue"/>
              </a:rPr>
              <a:t>LLNL-POST-867485</a:t>
            </a:r>
            <a:endParaRPr b="0" i="0" sz="800" u="none" cap="none" strike="noStrike">
              <a:solidFill>
                <a:schemeClr val="dk1"/>
              </a:solidFill>
              <a:latin typeface="Helvetica Neue"/>
              <a:ea typeface="Helvetica Neue"/>
              <a:cs typeface="Helvetica Neue"/>
              <a:sym typeface="Helvetica Neue"/>
            </a:endParaRPr>
          </a:p>
        </p:txBody>
      </p:sp>
      <p:pic>
        <p:nvPicPr>
          <p:cNvPr id="16" name="Google Shape;16;p7"/>
          <p:cNvPicPr preferRelativeResize="0"/>
          <p:nvPr/>
        </p:nvPicPr>
        <p:blipFill rotWithShape="1">
          <a:blip r:embed="rId2">
            <a:alphaModFix/>
          </a:blip>
          <a:srcRect b="0" l="0" r="0" t="0"/>
          <a:stretch/>
        </p:blipFill>
        <p:spPr>
          <a:xfrm>
            <a:off x="212875" y="6521884"/>
            <a:ext cx="1484086" cy="2502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hyperlink" Target="mailto:durack1@llnl.gov" TargetMode="External"/><Relationship Id="rId5" Type="http://schemas.openxmlformats.org/officeDocument/2006/relationships/hyperlink" Target="mailto:lee1043@llnl.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1"/>
          <p:cNvSpPr txBox="1"/>
          <p:nvPr/>
        </p:nvSpPr>
        <p:spPr>
          <a:xfrm>
            <a:off x="1036917" y="6134739"/>
            <a:ext cx="4119284" cy="40831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800" u="none" cap="none" strike="noStrike">
                <a:solidFill>
                  <a:schemeClr val="lt1"/>
                </a:solidFill>
                <a:latin typeface="Arial"/>
                <a:ea typeface="Arial"/>
                <a:cs typeface="Arial"/>
                <a:sym typeface="Arial"/>
              </a:rPr>
              <a:t>LLNL-POST-867365</a:t>
            </a:r>
            <a:endParaRPr/>
          </a:p>
          <a:p>
            <a:pPr indent="0" lvl="0" marL="0" marR="0" rtl="0" algn="l">
              <a:lnSpc>
                <a:spcPct val="90000"/>
              </a:lnSpc>
              <a:spcBef>
                <a:spcPts val="300"/>
              </a:spcBef>
              <a:spcAft>
                <a:spcPts val="0"/>
              </a:spcAft>
              <a:buNone/>
            </a:pPr>
            <a:r>
              <a:rPr b="0" i="0" lang="en-US" sz="600" u="none" cap="none" strike="noStrike">
                <a:solidFill>
                  <a:schemeClr val="lt1"/>
                </a:solidFill>
                <a:latin typeface="Arial"/>
                <a:ea typeface="Arial"/>
                <a:cs typeface="Arial"/>
                <a:sym typeface="Arial"/>
              </a:rPr>
              <a:t>This work was performed under the auspices of the U.S. Department of Energy by Lawrence Livermore National Laboratory under contract DE-AC52-07NA27344. Lawrence Livermore National Security, LLC</a:t>
            </a:r>
            <a:endParaRPr/>
          </a:p>
        </p:txBody>
      </p:sp>
      <p:sp>
        <p:nvSpPr>
          <p:cNvPr id="39" name="Google Shape;39;p1"/>
          <p:cNvSpPr txBox="1"/>
          <p:nvPr/>
        </p:nvSpPr>
        <p:spPr>
          <a:xfrm>
            <a:off x="7086600" y="5810058"/>
            <a:ext cx="4661279" cy="882841"/>
          </a:xfrm>
          <a:prstGeom prst="rect">
            <a:avLst/>
          </a:prstGeom>
          <a:noFill/>
          <a:ln>
            <a:noFill/>
          </a:ln>
        </p:spPr>
        <p:txBody>
          <a:bodyPr anchorCtr="0" anchor="t" bIns="45700" lIns="0" spcFirstLastPara="1" rIns="45700" wrap="square" tIns="45700">
            <a:noAutofit/>
          </a:bodyPr>
          <a:lstStyle/>
          <a:p>
            <a:pPr indent="0" lvl="0" marL="0" marR="0" rtl="0" algn="r">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DOE EESM PI Meeting</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North Bethesda, Washington DC</a:t>
            </a:r>
            <a:endParaRPr/>
          </a:p>
          <a:p>
            <a:pPr indent="0" lvl="0" marL="0" marR="0" rtl="0" algn="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August 2024</a:t>
            </a:r>
            <a:endParaRPr b="0" i="0" sz="1600" u="none" cap="none" strike="noStrike">
              <a:solidFill>
                <a:schemeClr val="lt1"/>
              </a:solidFill>
              <a:latin typeface="Arial"/>
              <a:ea typeface="Arial"/>
              <a:cs typeface="Arial"/>
              <a:sym typeface="Arial"/>
            </a:endParaRPr>
          </a:p>
        </p:txBody>
      </p:sp>
      <p:pic>
        <p:nvPicPr>
          <p:cNvPr id="40" name="Google Shape;40;p1"/>
          <p:cNvPicPr preferRelativeResize="0"/>
          <p:nvPr/>
        </p:nvPicPr>
        <p:blipFill rotWithShape="1">
          <a:blip r:embed="rId3">
            <a:alphaModFix/>
          </a:blip>
          <a:srcRect b="0" l="0" r="0" t="0"/>
          <a:stretch/>
        </p:blipFill>
        <p:spPr>
          <a:xfrm>
            <a:off x="9982200" y="534310"/>
            <a:ext cx="1714879" cy="287072"/>
          </a:xfrm>
          <a:prstGeom prst="rect">
            <a:avLst/>
          </a:prstGeom>
          <a:noFill/>
          <a:ln>
            <a:noFill/>
          </a:ln>
        </p:spPr>
      </p:pic>
      <p:sp>
        <p:nvSpPr>
          <p:cNvPr id="41" name="Google Shape;41;p1"/>
          <p:cNvSpPr txBox="1"/>
          <p:nvPr>
            <p:ph idx="4294967295" type="title"/>
          </p:nvPr>
        </p:nvSpPr>
        <p:spPr>
          <a:xfrm>
            <a:off x="1036917" y="2498725"/>
            <a:ext cx="11155083" cy="1733550"/>
          </a:xfrm>
          <a:prstGeom prst="rect">
            <a:avLst/>
          </a:prstGeom>
          <a:noFill/>
          <a:ln>
            <a:noFill/>
          </a:ln>
        </p:spPr>
        <p:txBody>
          <a:bodyPr anchorCtr="0" anchor="t" bIns="45700" lIns="0" spcFirstLastPara="1" rIns="45700" wrap="square" tIns="45700">
            <a:noAutofit/>
          </a:bodyPr>
          <a:lstStyle/>
          <a:p>
            <a:pPr indent="0" lvl="0" marL="9525" rtl="0" algn="l">
              <a:lnSpc>
                <a:spcPct val="90000"/>
              </a:lnSpc>
              <a:spcBef>
                <a:spcPts val="0"/>
              </a:spcBef>
              <a:spcAft>
                <a:spcPts val="0"/>
              </a:spcAft>
              <a:buClr>
                <a:schemeClr val="lt1"/>
              </a:buClr>
              <a:buSzPts val="4600"/>
              <a:buFont typeface="Arial"/>
              <a:buNone/>
            </a:pPr>
            <a:r>
              <a:rPr lang="en-US" sz="4600">
                <a:latin typeface="Arial"/>
                <a:ea typeface="Arial"/>
                <a:cs typeface="Arial"/>
                <a:sym typeface="Arial"/>
              </a:rPr>
              <a:t>Benchmarking simulated sea-ice in ESMs: objective assessment of</a:t>
            </a:r>
            <a:br>
              <a:rPr lang="en-US" sz="4600">
                <a:latin typeface="Arial"/>
                <a:ea typeface="Arial"/>
                <a:cs typeface="Arial"/>
                <a:sym typeface="Arial"/>
              </a:rPr>
            </a:br>
            <a:r>
              <a:rPr lang="en-US" sz="4600">
                <a:latin typeface="Arial"/>
                <a:ea typeface="Arial"/>
                <a:cs typeface="Arial"/>
                <a:sym typeface="Arial"/>
              </a:rPr>
              <a:t>sector scale sea ice – </a:t>
            </a:r>
            <a:r>
              <a:rPr lang="en-US" sz="3800">
                <a:latin typeface="Arial"/>
                <a:ea typeface="Arial"/>
                <a:cs typeface="Arial"/>
                <a:sym typeface="Arial"/>
              </a:rPr>
              <a:t>Thu #117</a:t>
            </a:r>
            <a:endParaRPr sz="3800">
              <a:latin typeface="Arial"/>
              <a:ea typeface="Arial"/>
              <a:cs typeface="Arial"/>
              <a:sym typeface="Arial"/>
            </a:endParaRPr>
          </a:p>
        </p:txBody>
      </p:sp>
      <p:sp>
        <p:nvSpPr>
          <p:cNvPr id="42" name="Google Shape;42;p1"/>
          <p:cNvSpPr txBox="1"/>
          <p:nvPr/>
        </p:nvSpPr>
        <p:spPr>
          <a:xfrm>
            <a:off x="1036917" y="4432878"/>
            <a:ext cx="10065279" cy="1377180"/>
          </a:xfrm>
          <a:prstGeom prst="rect">
            <a:avLst/>
          </a:prstGeom>
          <a:noFill/>
          <a:ln>
            <a:noFill/>
          </a:ln>
        </p:spPr>
        <p:txBody>
          <a:bodyPr anchorCtr="0" anchor="ctr" bIns="45700" lIns="0" spcFirstLastPara="1" rIns="182875" wrap="square" tIns="45700">
            <a:noAutofit/>
          </a:bodyPr>
          <a:lstStyle/>
          <a:p>
            <a:pPr indent="0" lvl="0" marL="57150" marR="0" rtl="0" algn="l">
              <a:spcBef>
                <a:spcPts val="0"/>
              </a:spcBef>
              <a:spcAft>
                <a:spcPts val="0"/>
              </a:spcAft>
              <a:buClr>
                <a:srgbClr val="BF6800"/>
              </a:buClr>
              <a:buSzPts val="2160"/>
              <a:buFont typeface="Noto Sans Symbols"/>
              <a:buNone/>
            </a:pPr>
            <a:r>
              <a:rPr b="0" i="0" lang="en-US" sz="2400" u="none" cap="none" strike="noStrike">
                <a:solidFill>
                  <a:schemeClr val="lt1"/>
                </a:solidFill>
                <a:latin typeface="Arial"/>
                <a:ea typeface="Arial"/>
                <a:cs typeface="Arial"/>
                <a:sym typeface="Arial"/>
              </a:rPr>
              <a:t>Ana Ordonez</a:t>
            </a:r>
            <a:r>
              <a:rPr b="0" baseline="30000" i="0" lang="en-US" sz="2400" u="none" cap="none" strike="noStrike">
                <a:solidFill>
                  <a:schemeClr val="lt1"/>
                </a:solidFill>
                <a:latin typeface="Arial"/>
                <a:ea typeface="Arial"/>
                <a:cs typeface="Arial"/>
                <a:sym typeface="Arial"/>
              </a:rPr>
              <a:t>1</a:t>
            </a:r>
            <a:r>
              <a:rPr b="0" i="0" lang="en-US" sz="2400" u="none" cap="none" strike="noStrike">
                <a:solidFill>
                  <a:schemeClr val="lt1"/>
                </a:solidFill>
                <a:latin typeface="Arial"/>
                <a:ea typeface="Arial"/>
                <a:cs typeface="Arial"/>
                <a:sym typeface="Arial"/>
              </a:rPr>
              <a:t>, Jiwoo Lee</a:t>
            </a:r>
            <a:r>
              <a:rPr b="0" baseline="30000" i="0" lang="en-US" sz="2400" u="none" cap="none" strike="noStrike">
                <a:solidFill>
                  <a:schemeClr val="lt1"/>
                </a:solidFill>
                <a:latin typeface="Arial"/>
                <a:ea typeface="Arial"/>
                <a:cs typeface="Arial"/>
                <a:sym typeface="Arial"/>
              </a:rPr>
              <a:t>1</a:t>
            </a:r>
            <a:r>
              <a:rPr b="0" i="0" lang="en-US" sz="2400" u="none" cap="none" strike="noStrike">
                <a:solidFill>
                  <a:schemeClr val="lt1"/>
                </a:solidFill>
                <a:latin typeface="Arial"/>
                <a:ea typeface="Arial"/>
                <a:cs typeface="Arial"/>
                <a:sym typeface="Arial"/>
              </a:rPr>
              <a:t>, Paul J. Durack</a:t>
            </a:r>
            <a:r>
              <a:rPr b="0" baseline="30000" i="0" lang="en-US" sz="2400" u="none" cap="none" strike="noStrike">
                <a:solidFill>
                  <a:schemeClr val="lt1"/>
                </a:solidFill>
                <a:latin typeface="Arial"/>
                <a:ea typeface="Arial"/>
                <a:cs typeface="Arial"/>
                <a:sym typeface="Arial"/>
              </a:rPr>
              <a:t>1</a:t>
            </a:r>
            <a:r>
              <a:rPr b="0" i="0" lang="en-US" sz="2400" u="none" cap="none" strike="noStrike">
                <a:solidFill>
                  <a:schemeClr val="lt1"/>
                </a:solidFill>
                <a:latin typeface="Arial"/>
                <a:ea typeface="Arial"/>
                <a:cs typeface="Arial"/>
                <a:sym typeface="Arial"/>
              </a:rPr>
              <a:t>, Peter J. Gleckler</a:t>
            </a:r>
            <a:r>
              <a:rPr b="0" baseline="30000" i="0" lang="en-US" sz="2400" u="none" cap="none" strike="noStrike">
                <a:solidFill>
                  <a:schemeClr val="lt1"/>
                </a:solidFill>
                <a:latin typeface="Arial"/>
                <a:ea typeface="Arial"/>
                <a:cs typeface="Arial"/>
                <a:sym typeface="Arial"/>
              </a:rPr>
              <a:t>1</a:t>
            </a:r>
            <a:r>
              <a:rPr b="0" i="0" lang="en-US" sz="2400" u="none" cap="none" strike="noStrike">
                <a:solidFill>
                  <a:schemeClr val="lt1"/>
                </a:solidFill>
                <a:latin typeface="Arial"/>
                <a:ea typeface="Arial"/>
                <a:cs typeface="Arial"/>
                <a:sym typeface="Arial"/>
              </a:rPr>
              <a:t>,</a:t>
            </a:r>
            <a:br>
              <a:rPr b="0" i="0" lang="en-US" sz="2400" u="none" cap="none" strike="noStrike">
                <a:solidFill>
                  <a:schemeClr val="lt1"/>
                </a:solidFill>
                <a:latin typeface="Arial"/>
                <a:ea typeface="Arial"/>
                <a:cs typeface="Arial"/>
                <a:sym typeface="Arial"/>
              </a:rPr>
            </a:br>
            <a:r>
              <a:rPr b="0" i="0" lang="en-US" sz="2400" u="none" cap="none" strike="noStrike">
                <a:solidFill>
                  <a:schemeClr val="lt1"/>
                </a:solidFill>
                <a:latin typeface="Arial"/>
                <a:ea typeface="Arial"/>
                <a:cs typeface="Arial"/>
                <a:sym typeface="Arial"/>
              </a:rPr>
              <a:t>Karl E. Taylor</a:t>
            </a:r>
            <a:r>
              <a:rPr b="0" baseline="30000" i="0" lang="en-US" sz="2400" u="none" cap="none" strike="noStrike">
                <a:solidFill>
                  <a:schemeClr val="lt1"/>
                </a:solidFill>
                <a:latin typeface="Arial"/>
                <a:ea typeface="Arial"/>
                <a:cs typeface="Arial"/>
                <a:sym typeface="Arial"/>
              </a:rPr>
              <a:t>1</a:t>
            </a:r>
            <a:r>
              <a:rPr b="0" i="0" lang="en-US" sz="2400" u="none" cap="none" strike="noStrike">
                <a:solidFill>
                  <a:schemeClr val="lt1"/>
                </a:solidFill>
                <a:latin typeface="Arial"/>
                <a:ea typeface="Arial"/>
                <a:cs typeface="Arial"/>
                <a:sym typeface="Arial"/>
              </a:rPr>
              <a:t>, Kristin Y. Chang</a:t>
            </a:r>
            <a:r>
              <a:rPr b="0" baseline="30000" i="0" lang="en-US" sz="2400" u="none" cap="none" strike="noStrike">
                <a:solidFill>
                  <a:schemeClr val="lt1"/>
                </a:solidFill>
                <a:latin typeface="Arial"/>
                <a:ea typeface="Arial"/>
                <a:cs typeface="Arial"/>
                <a:sym typeface="Arial"/>
              </a:rPr>
              <a:t>1</a:t>
            </a:r>
            <a:r>
              <a:rPr b="0" i="0" lang="en-US" sz="2400" u="none" cap="none" strike="noStrike">
                <a:solidFill>
                  <a:schemeClr val="lt1"/>
                </a:solidFill>
                <a:latin typeface="Arial"/>
                <a:ea typeface="Arial"/>
                <a:cs typeface="Arial"/>
                <a:sym typeface="Arial"/>
              </a:rPr>
              <a:t>, Katherine M. Smith</a:t>
            </a:r>
            <a:r>
              <a:rPr b="0" baseline="30000" i="0" lang="en-US" sz="2400" u="none" cap="none" strike="noStrike">
                <a:solidFill>
                  <a:schemeClr val="lt1"/>
                </a:solidFill>
                <a:latin typeface="Arial"/>
                <a:ea typeface="Arial"/>
                <a:cs typeface="Arial"/>
                <a:sym typeface="Arial"/>
              </a:rPr>
              <a:t>2</a:t>
            </a:r>
            <a:endParaRPr/>
          </a:p>
          <a:p>
            <a:pPr indent="0" lvl="0" marL="57150" marR="0" rtl="0" algn="l">
              <a:spcBef>
                <a:spcPts val="0"/>
              </a:spcBef>
              <a:spcAft>
                <a:spcPts val="0"/>
              </a:spcAft>
              <a:buClr>
                <a:srgbClr val="BF6800"/>
              </a:buClr>
              <a:buSzPts val="1800"/>
              <a:buFont typeface="Noto Sans Symbols"/>
              <a:buNone/>
            </a:pPr>
            <a:r>
              <a:rPr b="0" baseline="30000" i="0" lang="en-US" sz="2000" u="none" cap="none" strike="noStrike">
                <a:solidFill>
                  <a:schemeClr val="lt1"/>
                </a:solidFill>
                <a:latin typeface="Arial"/>
                <a:ea typeface="Arial"/>
                <a:cs typeface="Arial"/>
                <a:sym typeface="Arial"/>
              </a:rPr>
              <a:t>1</a:t>
            </a:r>
            <a:r>
              <a:rPr b="0" i="0" lang="en-US" sz="2000" u="none" cap="none" strike="noStrike">
                <a:solidFill>
                  <a:schemeClr val="lt1"/>
                </a:solidFill>
                <a:latin typeface="Arial"/>
                <a:ea typeface="Arial"/>
                <a:cs typeface="Arial"/>
                <a:sym typeface="Arial"/>
              </a:rPr>
              <a:t>Lawrence Livermore National Laboratory, </a:t>
            </a:r>
            <a:r>
              <a:rPr b="0" baseline="30000" i="0" lang="en-US" sz="2000" u="none" cap="none" strike="noStrike">
                <a:solidFill>
                  <a:schemeClr val="lt1"/>
                </a:solidFill>
                <a:latin typeface="Arial"/>
                <a:ea typeface="Arial"/>
                <a:cs typeface="Arial"/>
                <a:sym typeface="Arial"/>
              </a:rPr>
              <a:t>2</a:t>
            </a:r>
            <a:r>
              <a:rPr b="0" i="0" lang="en-US" sz="2000" u="none" cap="none" strike="noStrike">
                <a:solidFill>
                  <a:schemeClr val="lt1"/>
                </a:solidFill>
                <a:latin typeface="Arial"/>
                <a:ea typeface="Arial"/>
                <a:cs typeface="Arial"/>
                <a:sym typeface="Arial"/>
              </a:rPr>
              <a:t>Los Alamos National Laboratory</a:t>
            </a:r>
            <a:endParaRPr/>
          </a:p>
        </p:txBody>
      </p:sp>
      <p:sp>
        <p:nvSpPr>
          <p:cNvPr id="43" name="Google Shape;43;p1"/>
          <p:cNvSpPr/>
          <p:nvPr/>
        </p:nvSpPr>
        <p:spPr>
          <a:xfrm>
            <a:off x="9690653" y="3669818"/>
            <a:ext cx="2364900" cy="1003800"/>
          </a:xfrm>
          <a:prstGeom prst="roundRect">
            <a:avLst>
              <a:gd fmla="val 16667" name="adj"/>
            </a:avLst>
          </a:prstGeom>
          <a:solidFill>
            <a:schemeClr val="lt1"/>
          </a:solid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pic>
        <p:nvPicPr>
          <p:cNvPr id="44" name="Google Shape;44;p1"/>
          <p:cNvPicPr preferRelativeResize="0"/>
          <p:nvPr/>
        </p:nvPicPr>
        <p:blipFill rotWithShape="1">
          <a:blip r:embed="rId4">
            <a:alphaModFix/>
          </a:blip>
          <a:srcRect b="0" l="0" r="0" t="0"/>
          <a:stretch/>
        </p:blipFill>
        <p:spPr>
          <a:xfrm>
            <a:off x="9846779" y="3791521"/>
            <a:ext cx="2045142" cy="783246"/>
          </a:xfrm>
          <a:prstGeom prst="rect">
            <a:avLst/>
          </a:prstGeom>
          <a:noFill/>
          <a:ln>
            <a:noFill/>
          </a:ln>
        </p:spPr>
      </p:pic>
      <p:sp>
        <p:nvSpPr>
          <p:cNvPr id="45" name="Google Shape;45;p1"/>
          <p:cNvSpPr/>
          <p:nvPr/>
        </p:nvSpPr>
        <p:spPr>
          <a:xfrm>
            <a:off x="9690653" y="4745830"/>
            <a:ext cx="2364900" cy="1003800"/>
          </a:xfrm>
          <a:prstGeom prst="roundRect">
            <a:avLst>
              <a:gd fmla="val 16667" name="adj"/>
            </a:avLst>
          </a:prstGeom>
          <a:solidFill>
            <a:schemeClr val="lt1"/>
          </a:solid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pic>
        <p:nvPicPr>
          <p:cNvPr descr="Welcome!" id="46" name="Google Shape;46;p1"/>
          <p:cNvPicPr preferRelativeResize="0"/>
          <p:nvPr/>
        </p:nvPicPr>
        <p:blipFill rotWithShape="1">
          <a:blip r:embed="rId5">
            <a:alphaModFix/>
          </a:blip>
          <a:srcRect b="0" l="0" r="0" t="0"/>
          <a:stretch/>
        </p:blipFill>
        <p:spPr>
          <a:xfrm>
            <a:off x="10178885" y="4796195"/>
            <a:ext cx="1437932" cy="9031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2"/>
          <p:cNvSpPr/>
          <p:nvPr/>
        </p:nvSpPr>
        <p:spPr>
          <a:xfrm>
            <a:off x="0" y="1225297"/>
            <a:ext cx="7004995" cy="5189791"/>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6000" u="none" cap="none" strike="noStrike">
              <a:solidFill>
                <a:schemeClr val="lt1"/>
              </a:solidFill>
              <a:latin typeface="Arial"/>
              <a:ea typeface="Arial"/>
              <a:cs typeface="Arial"/>
              <a:sym typeface="Arial"/>
            </a:endParaRPr>
          </a:p>
        </p:txBody>
      </p:sp>
      <p:sp>
        <p:nvSpPr>
          <p:cNvPr id="53" name="Google Shape;53;p2"/>
          <p:cNvSpPr/>
          <p:nvPr/>
        </p:nvSpPr>
        <p:spPr>
          <a:xfrm>
            <a:off x="3337089" y="1225296"/>
            <a:ext cx="8854911" cy="5189792"/>
          </a:xfrm>
          <a:custGeom>
            <a:rect b="b" l="l" r="r" t="t"/>
            <a:pathLst>
              <a:path extrusionOk="0" h="5109328" w="8854911">
                <a:moveTo>
                  <a:pt x="0" y="5109327"/>
                </a:moveTo>
                <a:lnTo>
                  <a:pt x="776139" y="5109327"/>
                </a:lnTo>
                <a:lnTo>
                  <a:pt x="776139" y="5109328"/>
                </a:lnTo>
                <a:lnTo>
                  <a:pt x="0" y="5109328"/>
                </a:lnTo>
                <a:close/>
                <a:moveTo>
                  <a:pt x="776139" y="0"/>
                </a:moveTo>
                <a:lnTo>
                  <a:pt x="2356700" y="0"/>
                </a:lnTo>
                <a:lnTo>
                  <a:pt x="8854911" y="0"/>
                </a:lnTo>
                <a:lnTo>
                  <a:pt x="8854911" y="5109328"/>
                </a:lnTo>
                <a:lnTo>
                  <a:pt x="1027520" y="5109328"/>
                </a:lnTo>
                <a:lnTo>
                  <a:pt x="2356700" y="1"/>
                </a:lnTo>
                <a:lnTo>
                  <a:pt x="776139" y="1"/>
                </a:lnTo>
                <a:close/>
              </a:path>
            </a:pathLst>
          </a:custGeom>
          <a:solidFill>
            <a:srgbClr val="F2F2F2"/>
          </a:solidFill>
          <a:ln>
            <a:noFill/>
          </a:ln>
        </p:spPr>
        <p:txBody>
          <a:bodyPr anchorCtr="0" anchor="t" bIns="228600" lIns="228600" spcFirstLastPara="1" rIns="228600" wrap="square" tIns="228600">
            <a:noAutofit/>
          </a:bodyPr>
          <a:lstStyle/>
          <a:p>
            <a:pPr indent="0" lvl="0" marL="0" marR="0" rtl="0" algn="ctr">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54" name="Google Shape;54;p2"/>
          <p:cNvSpPr txBox="1"/>
          <p:nvPr>
            <p:ph idx="1" type="body"/>
          </p:nvPr>
        </p:nvSpPr>
        <p:spPr>
          <a:xfrm>
            <a:off x="5828065" y="1560983"/>
            <a:ext cx="5754335" cy="4812621"/>
          </a:xfrm>
          <a:prstGeom prst="rect">
            <a:avLst/>
          </a:prstGeom>
          <a:noFill/>
          <a:ln>
            <a:noFill/>
          </a:ln>
        </p:spPr>
        <p:txBody>
          <a:bodyPr anchorCtr="0" anchor="t" bIns="0" lIns="0" spcFirstLastPara="1" rIns="0" wrap="square" tIns="0">
            <a:noAutofit/>
          </a:bodyPr>
          <a:lstStyle/>
          <a:p>
            <a:pPr indent="-228600" lvl="0" marL="285750" rtl="0" algn="l">
              <a:spcBef>
                <a:spcPts val="0"/>
              </a:spcBef>
              <a:spcAft>
                <a:spcPts val="0"/>
              </a:spcAft>
              <a:buClr>
                <a:srgbClr val="2683C6"/>
              </a:buClr>
              <a:buSzPts val="2000"/>
              <a:buFont typeface="Noto Sans Symbols"/>
              <a:buChar char="▪"/>
            </a:pPr>
            <a:r>
              <a:rPr b="1" lang="en-US"/>
              <a:t>Developed for the HiLAT/RASM CAMAS workshop PCMDI Metrics Package (PMP) tutorial, Santa Fe, February 2024</a:t>
            </a:r>
            <a:endParaRPr/>
          </a:p>
          <a:p>
            <a:pPr indent="-228600" lvl="0" marL="285750" rtl="0" algn="l">
              <a:spcBef>
                <a:spcPts val="2000"/>
              </a:spcBef>
              <a:spcAft>
                <a:spcPts val="0"/>
              </a:spcAft>
              <a:buClr>
                <a:srgbClr val="2683C6"/>
              </a:buClr>
              <a:buSzPts val="2000"/>
              <a:buFont typeface="Noto Sans Symbols"/>
              <a:buChar char="▪"/>
            </a:pPr>
            <a:r>
              <a:rPr lang="en-US"/>
              <a:t>Total hemispheric sea ice area is a routine way of large scale evaluation</a:t>
            </a:r>
            <a:endParaRPr/>
          </a:p>
          <a:p>
            <a:pPr indent="-228600" lvl="0" marL="285750" rtl="0" algn="l">
              <a:spcBef>
                <a:spcPts val="2000"/>
              </a:spcBef>
              <a:spcAft>
                <a:spcPts val="0"/>
              </a:spcAft>
              <a:buClr>
                <a:srgbClr val="2683C6"/>
              </a:buClr>
              <a:buSzPts val="2000"/>
              <a:buFont typeface="Noto Sans Symbols"/>
              <a:buChar char="▪"/>
            </a:pPr>
            <a:r>
              <a:rPr lang="en-US"/>
              <a:t>Hemisphere-scale assessments hide important compensating errors across basins</a:t>
            </a:r>
            <a:endParaRPr/>
          </a:p>
          <a:p>
            <a:pPr indent="-228600" lvl="0" marL="285750" rtl="0" algn="l">
              <a:spcBef>
                <a:spcPts val="2000"/>
              </a:spcBef>
              <a:spcAft>
                <a:spcPts val="0"/>
              </a:spcAft>
              <a:buClr>
                <a:srgbClr val="2683C6"/>
              </a:buClr>
              <a:buSzPts val="2000"/>
              <a:buFont typeface="Noto Sans Symbols"/>
              <a:buChar char="▪"/>
            </a:pPr>
            <a:r>
              <a:rPr lang="en-US"/>
              <a:t>Sector-based approach alleviates deficiencies in hemispheric analysis</a:t>
            </a:r>
            <a:endParaRPr/>
          </a:p>
          <a:p>
            <a:pPr indent="-228600" lvl="0" marL="285750" rtl="0" algn="l">
              <a:spcBef>
                <a:spcPts val="2000"/>
              </a:spcBef>
              <a:spcAft>
                <a:spcPts val="0"/>
              </a:spcAft>
              <a:buClr>
                <a:srgbClr val="2683C6"/>
              </a:buClr>
              <a:buSzPts val="2000"/>
              <a:buFont typeface="Noto Sans Symbols"/>
              <a:buChar char="▪"/>
            </a:pPr>
            <a:r>
              <a:rPr lang="en-US"/>
              <a:t>Analysis aligns sea ice behavior to basins, elucidating ocean bias relationships with sea ice</a:t>
            </a:r>
            <a:endParaRPr/>
          </a:p>
        </p:txBody>
      </p:sp>
      <p:sp>
        <p:nvSpPr>
          <p:cNvPr id="55" name="Google Shape;55;p2"/>
          <p:cNvSpPr txBox="1"/>
          <p:nvPr>
            <p:ph type="title"/>
          </p:nvPr>
        </p:nvSpPr>
        <p:spPr>
          <a:xfrm>
            <a:off x="609600" y="263014"/>
            <a:ext cx="10972800" cy="868410"/>
          </a:xfrm>
          <a:prstGeom prst="rect">
            <a:avLst/>
          </a:prstGeom>
          <a:noFill/>
          <a:ln>
            <a:noFill/>
          </a:ln>
        </p:spPr>
        <p:txBody>
          <a:bodyPr anchorCtr="0" anchor="ctr" bIns="45700" lIns="0" spcFirstLastPara="1" rIns="45700" wrap="square" tIns="45700">
            <a:noAutofit/>
          </a:bodyPr>
          <a:lstStyle/>
          <a:p>
            <a:pPr indent="0" lvl="0" marL="0" rtl="0" algn="l">
              <a:lnSpc>
                <a:spcPct val="90000"/>
              </a:lnSpc>
              <a:spcBef>
                <a:spcPts val="0"/>
              </a:spcBef>
              <a:spcAft>
                <a:spcPts val="0"/>
              </a:spcAft>
              <a:buClr>
                <a:schemeClr val="lt1"/>
              </a:buClr>
              <a:buSzPts val="3600"/>
              <a:buFont typeface="Arial"/>
              <a:buNone/>
            </a:pPr>
            <a:r>
              <a:rPr lang="en-US"/>
              <a:t>Moving beyond hemispheric sea ice extent</a:t>
            </a:r>
            <a:endParaRPr>
              <a:latin typeface="Arial"/>
              <a:ea typeface="Arial"/>
              <a:cs typeface="Arial"/>
              <a:sym typeface="Arial"/>
            </a:endParaRPr>
          </a:p>
        </p:txBody>
      </p:sp>
      <p:pic>
        <p:nvPicPr>
          <p:cNvPr id="56" name="Google Shape;56;p2"/>
          <p:cNvPicPr preferRelativeResize="0"/>
          <p:nvPr/>
        </p:nvPicPr>
        <p:blipFill rotWithShape="1">
          <a:blip r:embed="rId3">
            <a:alphaModFix/>
          </a:blip>
          <a:srcRect b="0" l="14998" r="8984" t="0"/>
          <a:stretch/>
        </p:blipFill>
        <p:spPr>
          <a:xfrm>
            <a:off x="1" y="1225295"/>
            <a:ext cx="3037430" cy="2743200"/>
          </a:xfrm>
          <a:prstGeom prst="rect">
            <a:avLst/>
          </a:prstGeom>
          <a:noFill/>
          <a:ln>
            <a:noFill/>
          </a:ln>
        </p:spPr>
      </p:pic>
      <p:pic>
        <p:nvPicPr>
          <p:cNvPr id="57" name="Google Shape;57;p2"/>
          <p:cNvPicPr preferRelativeResize="0"/>
          <p:nvPr/>
        </p:nvPicPr>
        <p:blipFill rotWithShape="1">
          <a:blip r:embed="rId4">
            <a:alphaModFix/>
          </a:blip>
          <a:srcRect b="0" l="12663" r="8584" t="0"/>
          <a:stretch/>
        </p:blipFill>
        <p:spPr>
          <a:xfrm>
            <a:off x="2229499" y="3765760"/>
            <a:ext cx="3096634" cy="2743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3"/>
          <p:cNvSpPr/>
          <p:nvPr/>
        </p:nvSpPr>
        <p:spPr>
          <a:xfrm>
            <a:off x="0" y="1225297"/>
            <a:ext cx="7004995" cy="5189791"/>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6000" u="none" cap="none" strike="noStrike">
              <a:solidFill>
                <a:schemeClr val="lt1"/>
              </a:solidFill>
              <a:latin typeface="Arial"/>
              <a:ea typeface="Arial"/>
              <a:cs typeface="Arial"/>
              <a:sym typeface="Arial"/>
            </a:endParaRPr>
          </a:p>
        </p:txBody>
      </p:sp>
      <p:sp>
        <p:nvSpPr>
          <p:cNvPr id="64" name="Google Shape;64;p3"/>
          <p:cNvSpPr/>
          <p:nvPr/>
        </p:nvSpPr>
        <p:spPr>
          <a:xfrm>
            <a:off x="3337089" y="1225296"/>
            <a:ext cx="8854911" cy="5189792"/>
          </a:xfrm>
          <a:custGeom>
            <a:rect b="b" l="l" r="r" t="t"/>
            <a:pathLst>
              <a:path extrusionOk="0" h="5109328" w="8854911">
                <a:moveTo>
                  <a:pt x="0" y="5109327"/>
                </a:moveTo>
                <a:lnTo>
                  <a:pt x="776139" y="5109327"/>
                </a:lnTo>
                <a:lnTo>
                  <a:pt x="776139" y="5109328"/>
                </a:lnTo>
                <a:lnTo>
                  <a:pt x="0" y="5109328"/>
                </a:lnTo>
                <a:close/>
                <a:moveTo>
                  <a:pt x="776139" y="0"/>
                </a:moveTo>
                <a:lnTo>
                  <a:pt x="2356700" y="0"/>
                </a:lnTo>
                <a:lnTo>
                  <a:pt x="8854911" y="0"/>
                </a:lnTo>
                <a:lnTo>
                  <a:pt x="8854911" y="5109328"/>
                </a:lnTo>
                <a:lnTo>
                  <a:pt x="1027520" y="5109328"/>
                </a:lnTo>
                <a:lnTo>
                  <a:pt x="2356700" y="1"/>
                </a:lnTo>
                <a:lnTo>
                  <a:pt x="776139" y="1"/>
                </a:lnTo>
                <a:close/>
              </a:path>
            </a:pathLst>
          </a:custGeom>
          <a:solidFill>
            <a:srgbClr val="F2F2F2"/>
          </a:solidFill>
          <a:ln>
            <a:noFill/>
          </a:ln>
        </p:spPr>
        <p:txBody>
          <a:bodyPr anchorCtr="0" anchor="t" bIns="228600" lIns="228600" spcFirstLastPara="1" rIns="228600" wrap="square" tIns="228600">
            <a:noAutofit/>
          </a:bodyPr>
          <a:lstStyle/>
          <a:p>
            <a:pPr indent="0" lvl="0" marL="0" marR="0" rtl="0" algn="ctr">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65" name="Google Shape;65;p3"/>
          <p:cNvSpPr txBox="1"/>
          <p:nvPr>
            <p:ph idx="1" type="body"/>
          </p:nvPr>
        </p:nvSpPr>
        <p:spPr>
          <a:xfrm>
            <a:off x="5828065" y="1560983"/>
            <a:ext cx="5754335" cy="4812621"/>
          </a:xfrm>
          <a:prstGeom prst="rect">
            <a:avLst/>
          </a:prstGeom>
          <a:noFill/>
          <a:ln>
            <a:noFill/>
          </a:ln>
        </p:spPr>
        <p:txBody>
          <a:bodyPr anchorCtr="0" anchor="t" bIns="0" lIns="0" spcFirstLastPara="1" rIns="0" wrap="square" tIns="0">
            <a:noAutofit/>
          </a:bodyPr>
          <a:lstStyle/>
          <a:p>
            <a:pPr indent="-228600" lvl="0" marL="285750" rtl="0" algn="l">
              <a:spcBef>
                <a:spcPts val="0"/>
              </a:spcBef>
              <a:spcAft>
                <a:spcPts val="0"/>
              </a:spcAft>
              <a:buClr>
                <a:srgbClr val="2683C6"/>
              </a:buClr>
              <a:buSzPts val="2000"/>
              <a:buFont typeface="Noto Sans Symbols"/>
              <a:buChar char="▪"/>
            </a:pPr>
            <a:r>
              <a:rPr lang="en-US"/>
              <a:t>Target well observed 1988-2005 period, with temporal coverage across CMIP5 and CMIP6 historical</a:t>
            </a:r>
            <a:endParaRPr/>
          </a:p>
          <a:p>
            <a:pPr indent="-228600" lvl="0" marL="285750" rtl="0" algn="l">
              <a:spcBef>
                <a:spcPts val="2000"/>
              </a:spcBef>
              <a:spcAft>
                <a:spcPts val="0"/>
              </a:spcAft>
              <a:buClr>
                <a:srgbClr val="2683C6"/>
              </a:buClr>
              <a:buSzPts val="2000"/>
              <a:buFont typeface="Noto Sans Symbols"/>
              <a:buChar char="▪"/>
            </a:pPr>
            <a:r>
              <a:rPr lang="en-US"/>
              <a:t>Little evidence of systematic improvement CMIP5 -&gt; CMIP6 – but true for multi-model mean</a:t>
            </a:r>
            <a:endParaRPr/>
          </a:p>
          <a:p>
            <a:pPr indent="-228600" lvl="0" marL="285750" rtl="0" algn="l">
              <a:spcBef>
                <a:spcPts val="2000"/>
              </a:spcBef>
              <a:spcAft>
                <a:spcPts val="0"/>
              </a:spcAft>
              <a:buClr>
                <a:srgbClr val="2683C6"/>
              </a:buClr>
              <a:buSzPts val="2000"/>
              <a:buFont typeface="Noto Sans Symbols"/>
              <a:buChar char="▪"/>
            </a:pPr>
            <a:r>
              <a:rPr lang="en-US"/>
              <a:t>Qualitative improvement in Arctic sea ice – smaller magnitude errors</a:t>
            </a:r>
            <a:endParaRPr/>
          </a:p>
          <a:p>
            <a:pPr indent="-228600" lvl="0" marL="285750" rtl="0" algn="l">
              <a:spcBef>
                <a:spcPts val="2000"/>
              </a:spcBef>
              <a:spcAft>
                <a:spcPts val="0"/>
              </a:spcAft>
              <a:buClr>
                <a:srgbClr val="2683C6"/>
              </a:buClr>
              <a:buSzPts val="2000"/>
              <a:buFont typeface="Noto Sans Symbols"/>
              <a:buChar char="▪"/>
            </a:pPr>
            <a:r>
              <a:rPr lang="en-US"/>
              <a:t>Some qualitative improvement in Antarctic sea ice – select models</a:t>
            </a:r>
            <a:endParaRPr/>
          </a:p>
          <a:p>
            <a:pPr indent="-228600" lvl="0" marL="285750" rtl="0" algn="l">
              <a:spcBef>
                <a:spcPts val="2000"/>
              </a:spcBef>
              <a:spcAft>
                <a:spcPts val="0"/>
              </a:spcAft>
              <a:buClr>
                <a:srgbClr val="2683C6"/>
              </a:buClr>
              <a:buSzPts val="2000"/>
              <a:buFont typeface="Noto Sans Symbols"/>
              <a:buChar char="▪"/>
            </a:pPr>
            <a:r>
              <a:rPr lang="en-US"/>
              <a:t>Implemented in PMP, in preparation for CMIP7 – Rapid Evaluation Framework (REF)</a:t>
            </a:r>
            <a:endParaRPr/>
          </a:p>
        </p:txBody>
      </p:sp>
      <p:sp>
        <p:nvSpPr>
          <p:cNvPr id="66" name="Google Shape;66;p3"/>
          <p:cNvSpPr txBox="1"/>
          <p:nvPr>
            <p:ph type="title"/>
          </p:nvPr>
        </p:nvSpPr>
        <p:spPr>
          <a:xfrm>
            <a:off x="609600" y="263014"/>
            <a:ext cx="10972800" cy="868410"/>
          </a:xfrm>
          <a:prstGeom prst="rect">
            <a:avLst/>
          </a:prstGeom>
          <a:noFill/>
          <a:ln>
            <a:noFill/>
          </a:ln>
        </p:spPr>
        <p:txBody>
          <a:bodyPr anchorCtr="0" anchor="ctr" bIns="45700" lIns="0" spcFirstLastPara="1" rIns="45700" wrap="square" tIns="45700">
            <a:noAutofit/>
          </a:bodyPr>
          <a:lstStyle/>
          <a:p>
            <a:pPr indent="0" lvl="0" marL="0" rtl="0" algn="l">
              <a:lnSpc>
                <a:spcPct val="90000"/>
              </a:lnSpc>
              <a:spcBef>
                <a:spcPts val="0"/>
              </a:spcBef>
              <a:spcAft>
                <a:spcPts val="0"/>
              </a:spcAft>
              <a:buClr>
                <a:schemeClr val="lt1"/>
              </a:buClr>
              <a:buSzPts val="3600"/>
              <a:buFont typeface="Arial"/>
              <a:buNone/>
            </a:pPr>
            <a:r>
              <a:rPr lang="en-US"/>
              <a:t>Behaviors across CMIP5 and CMIP6 models</a:t>
            </a:r>
            <a:endParaRPr>
              <a:latin typeface="Arial"/>
              <a:ea typeface="Arial"/>
              <a:cs typeface="Arial"/>
              <a:sym typeface="Arial"/>
            </a:endParaRPr>
          </a:p>
        </p:txBody>
      </p:sp>
      <p:grpSp>
        <p:nvGrpSpPr>
          <p:cNvPr id="67" name="Google Shape;67;p3"/>
          <p:cNvGrpSpPr/>
          <p:nvPr/>
        </p:nvGrpSpPr>
        <p:grpSpPr>
          <a:xfrm>
            <a:off x="74229" y="928688"/>
            <a:ext cx="2743187" cy="5486400"/>
            <a:chOff x="547301" y="16485549"/>
            <a:chExt cx="5332475" cy="10665001"/>
          </a:xfrm>
        </p:grpSpPr>
        <p:pic>
          <p:nvPicPr>
            <p:cNvPr id="68" name="Google Shape;68;p3"/>
            <p:cNvPicPr preferRelativeResize="0"/>
            <p:nvPr/>
          </p:nvPicPr>
          <p:blipFill rotWithShape="1">
            <a:blip r:embed="rId3">
              <a:alphaModFix/>
            </a:blip>
            <a:srcRect b="0" l="0" r="0" t="0"/>
            <a:stretch/>
          </p:blipFill>
          <p:spPr>
            <a:xfrm>
              <a:off x="547301" y="16485549"/>
              <a:ext cx="5332475" cy="10665001"/>
            </a:xfrm>
            <a:prstGeom prst="rect">
              <a:avLst/>
            </a:prstGeom>
            <a:noFill/>
            <a:ln>
              <a:noFill/>
            </a:ln>
          </p:spPr>
        </p:pic>
        <p:sp>
          <p:nvSpPr>
            <p:cNvPr id="69" name="Google Shape;69;p3"/>
            <p:cNvSpPr txBox="1"/>
            <p:nvPr/>
          </p:nvSpPr>
          <p:spPr>
            <a:xfrm>
              <a:off x="2152152" y="16613436"/>
              <a:ext cx="2122769" cy="897371"/>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CMIP5</a:t>
              </a:r>
              <a:endParaRPr b="0" i="0" sz="1800" u="none" cap="none" strike="noStrike">
                <a:solidFill>
                  <a:schemeClr val="dk1"/>
                </a:solidFill>
                <a:latin typeface="Arial"/>
                <a:ea typeface="Arial"/>
                <a:cs typeface="Arial"/>
                <a:sym typeface="Arial"/>
              </a:endParaRPr>
            </a:p>
          </p:txBody>
        </p:sp>
      </p:grpSp>
      <p:grpSp>
        <p:nvGrpSpPr>
          <p:cNvPr id="70" name="Google Shape;70;p3"/>
          <p:cNvGrpSpPr/>
          <p:nvPr/>
        </p:nvGrpSpPr>
        <p:grpSpPr>
          <a:xfrm>
            <a:off x="2916402" y="928688"/>
            <a:ext cx="2743200" cy="5486400"/>
            <a:chOff x="6104700" y="16485538"/>
            <a:chExt cx="5332475" cy="10664950"/>
          </a:xfrm>
        </p:grpSpPr>
        <p:pic>
          <p:nvPicPr>
            <p:cNvPr id="71" name="Google Shape;71;p3"/>
            <p:cNvPicPr preferRelativeResize="0"/>
            <p:nvPr/>
          </p:nvPicPr>
          <p:blipFill rotWithShape="1">
            <a:blip r:embed="rId4">
              <a:alphaModFix/>
            </a:blip>
            <a:srcRect b="0" l="0" r="0" t="0"/>
            <a:stretch/>
          </p:blipFill>
          <p:spPr>
            <a:xfrm>
              <a:off x="6104700" y="16485538"/>
              <a:ext cx="5332475" cy="10664950"/>
            </a:xfrm>
            <a:prstGeom prst="rect">
              <a:avLst/>
            </a:prstGeom>
            <a:noFill/>
            <a:ln>
              <a:noFill/>
            </a:ln>
          </p:spPr>
        </p:pic>
        <p:sp>
          <p:nvSpPr>
            <p:cNvPr id="72" name="Google Shape;72;p3"/>
            <p:cNvSpPr txBox="1"/>
            <p:nvPr/>
          </p:nvSpPr>
          <p:spPr>
            <a:xfrm>
              <a:off x="7885714" y="16613424"/>
              <a:ext cx="1770447" cy="897367"/>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CMIP6</a:t>
              </a:r>
              <a:endParaRPr b="0" i="0" sz="1800" u="none" cap="none" strike="noStrike">
                <a:solidFill>
                  <a:schemeClr val="dk1"/>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p:nvPr/>
        </p:nvSpPr>
        <p:spPr>
          <a:xfrm>
            <a:off x="0" y="1225297"/>
            <a:ext cx="7004995" cy="5189791"/>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6000" u="none" cap="none" strike="noStrike">
              <a:solidFill>
                <a:schemeClr val="lt1"/>
              </a:solidFill>
              <a:latin typeface="Arial"/>
              <a:ea typeface="Arial"/>
              <a:cs typeface="Arial"/>
              <a:sym typeface="Arial"/>
            </a:endParaRPr>
          </a:p>
        </p:txBody>
      </p:sp>
      <p:sp>
        <p:nvSpPr>
          <p:cNvPr id="79" name="Google Shape;79;p4"/>
          <p:cNvSpPr/>
          <p:nvPr/>
        </p:nvSpPr>
        <p:spPr>
          <a:xfrm>
            <a:off x="3337089" y="1225296"/>
            <a:ext cx="8854911" cy="5189792"/>
          </a:xfrm>
          <a:custGeom>
            <a:rect b="b" l="l" r="r" t="t"/>
            <a:pathLst>
              <a:path extrusionOk="0" h="5109328" w="8854911">
                <a:moveTo>
                  <a:pt x="0" y="5109327"/>
                </a:moveTo>
                <a:lnTo>
                  <a:pt x="776139" y="5109327"/>
                </a:lnTo>
                <a:lnTo>
                  <a:pt x="776139" y="5109328"/>
                </a:lnTo>
                <a:lnTo>
                  <a:pt x="0" y="5109328"/>
                </a:lnTo>
                <a:close/>
                <a:moveTo>
                  <a:pt x="776139" y="0"/>
                </a:moveTo>
                <a:lnTo>
                  <a:pt x="2356700" y="0"/>
                </a:lnTo>
                <a:lnTo>
                  <a:pt x="8854911" y="0"/>
                </a:lnTo>
                <a:lnTo>
                  <a:pt x="8854911" y="5109328"/>
                </a:lnTo>
                <a:lnTo>
                  <a:pt x="1027520" y="5109328"/>
                </a:lnTo>
                <a:lnTo>
                  <a:pt x="2356700" y="1"/>
                </a:lnTo>
                <a:lnTo>
                  <a:pt x="776139" y="1"/>
                </a:lnTo>
                <a:close/>
              </a:path>
            </a:pathLst>
          </a:custGeom>
          <a:solidFill>
            <a:srgbClr val="F2F2F2"/>
          </a:solidFill>
          <a:ln>
            <a:noFill/>
          </a:ln>
        </p:spPr>
        <p:txBody>
          <a:bodyPr anchorCtr="0" anchor="t" bIns="228600" lIns="228600" spcFirstLastPara="1" rIns="228600" wrap="square" tIns="228600">
            <a:noAutofit/>
          </a:bodyPr>
          <a:lstStyle/>
          <a:p>
            <a:pPr indent="0" lvl="0" marL="0" marR="0" rtl="0" algn="ctr">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80" name="Google Shape;80;p4"/>
          <p:cNvSpPr txBox="1"/>
          <p:nvPr>
            <p:ph idx="1" type="body"/>
          </p:nvPr>
        </p:nvSpPr>
        <p:spPr>
          <a:xfrm>
            <a:off x="5828065" y="1560984"/>
            <a:ext cx="5754335" cy="2686926"/>
          </a:xfrm>
          <a:prstGeom prst="rect">
            <a:avLst/>
          </a:prstGeom>
          <a:noFill/>
          <a:ln>
            <a:noFill/>
          </a:ln>
        </p:spPr>
        <p:txBody>
          <a:bodyPr anchorCtr="0" anchor="t" bIns="0" lIns="0" spcFirstLastPara="1" rIns="0" wrap="square" tIns="0">
            <a:noAutofit/>
          </a:bodyPr>
          <a:lstStyle/>
          <a:p>
            <a:pPr indent="-228600" lvl="0" marL="285750" rtl="0" algn="l">
              <a:spcBef>
                <a:spcPts val="0"/>
              </a:spcBef>
              <a:spcAft>
                <a:spcPts val="0"/>
              </a:spcAft>
              <a:buClr>
                <a:srgbClr val="2683C6"/>
              </a:buClr>
              <a:buSzPts val="2000"/>
              <a:buFont typeface="Noto Sans Symbols"/>
              <a:buChar char="▪"/>
            </a:pPr>
            <a:r>
              <a:rPr lang="en-US"/>
              <a:t>Ocean eddy parameterization amongst other updates E3SM2.0 -&gt; 2.1</a:t>
            </a:r>
            <a:endParaRPr/>
          </a:p>
          <a:p>
            <a:pPr indent="-228600" lvl="0" marL="285750" rtl="0" algn="l">
              <a:spcBef>
                <a:spcPts val="2000"/>
              </a:spcBef>
              <a:spcAft>
                <a:spcPts val="0"/>
              </a:spcAft>
              <a:buClr>
                <a:srgbClr val="2683C6"/>
              </a:buClr>
              <a:buSzPts val="2000"/>
              <a:buFont typeface="Noto Sans Symbols"/>
              <a:buChar char="▪"/>
            </a:pPr>
            <a:r>
              <a:rPr lang="en-US"/>
              <a:t>Significant multi-ensemble climatological seasonal improvements toward observed state in both hemispheres (left)</a:t>
            </a:r>
            <a:endParaRPr/>
          </a:p>
          <a:p>
            <a:pPr indent="-228600" lvl="0" marL="285750" rtl="0" algn="l">
              <a:spcBef>
                <a:spcPts val="2000"/>
              </a:spcBef>
              <a:spcAft>
                <a:spcPts val="0"/>
              </a:spcAft>
              <a:buClr>
                <a:srgbClr val="2683C6"/>
              </a:buClr>
              <a:buSzPts val="2000"/>
              <a:buFont typeface="Noto Sans Symbols"/>
              <a:buChar char="▪"/>
            </a:pPr>
            <a:r>
              <a:rPr lang="en-US"/>
              <a:t>Reduced absolute errors compared to observations, all sectors (below)</a:t>
            </a:r>
            <a:endParaRPr/>
          </a:p>
        </p:txBody>
      </p:sp>
      <p:sp>
        <p:nvSpPr>
          <p:cNvPr id="81" name="Google Shape;81;p4"/>
          <p:cNvSpPr txBox="1"/>
          <p:nvPr>
            <p:ph type="title"/>
          </p:nvPr>
        </p:nvSpPr>
        <p:spPr>
          <a:xfrm>
            <a:off x="609600" y="263014"/>
            <a:ext cx="10972800" cy="868410"/>
          </a:xfrm>
          <a:prstGeom prst="rect">
            <a:avLst/>
          </a:prstGeom>
          <a:noFill/>
          <a:ln>
            <a:noFill/>
          </a:ln>
        </p:spPr>
        <p:txBody>
          <a:bodyPr anchorCtr="0" anchor="ctr" bIns="45700" lIns="0" spcFirstLastPara="1" rIns="45700" wrap="square" tIns="45700">
            <a:noAutofit/>
          </a:bodyPr>
          <a:lstStyle/>
          <a:p>
            <a:pPr indent="0" lvl="0" marL="0" rtl="0" algn="l">
              <a:lnSpc>
                <a:spcPct val="90000"/>
              </a:lnSpc>
              <a:spcBef>
                <a:spcPts val="0"/>
              </a:spcBef>
              <a:spcAft>
                <a:spcPts val="0"/>
              </a:spcAft>
              <a:buClr>
                <a:schemeClr val="lt1"/>
              </a:buClr>
              <a:buSzPts val="3600"/>
              <a:buFont typeface="Arial"/>
              <a:buNone/>
            </a:pPr>
            <a:r>
              <a:rPr lang="en-US"/>
              <a:t>Improvements E3SMv2 vs E3SMv2.1</a:t>
            </a:r>
            <a:endParaRPr>
              <a:latin typeface="Arial"/>
              <a:ea typeface="Arial"/>
              <a:cs typeface="Arial"/>
              <a:sym typeface="Arial"/>
            </a:endParaRPr>
          </a:p>
        </p:txBody>
      </p:sp>
      <p:pic>
        <p:nvPicPr>
          <p:cNvPr id="82" name="Google Shape;82;p4"/>
          <p:cNvPicPr preferRelativeResize="0"/>
          <p:nvPr/>
        </p:nvPicPr>
        <p:blipFill rotWithShape="1">
          <a:blip r:embed="rId3">
            <a:alphaModFix/>
          </a:blip>
          <a:srcRect b="0" l="0" r="0" t="0"/>
          <a:stretch/>
        </p:blipFill>
        <p:spPr>
          <a:xfrm>
            <a:off x="161849" y="928688"/>
            <a:ext cx="4608753" cy="5486400"/>
          </a:xfrm>
          <a:prstGeom prst="rect">
            <a:avLst/>
          </a:prstGeom>
          <a:noFill/>
          <a:ln>
            <a:noFill/>
          </a:ln>
        </p:spPr>
      </p:pic>
      <p:pic>
        <p:nvPicPr>
          <p:cNvPr id="83" name="Google Shape;83;p4"/>
          <p:cNvPicPr preferRelativeResize="0"/>
          <p:nvPr/>
        </p:nvPicPr>
        <p:blipFill rotWithShape="1">
          <a:blip r:embed="rId4">
            <a:alphaModFix/>
          </a:blip>
          <a:srcRect b="0" l="0" r="0" t="0"/>
          <a:stretch/>
        </p:blipFill>
        <p:spPr>
          <a:xfrm>
            <a:off x="4932451" y="4247909"/>
            <a:ext cx="7162072" cy="2347077"/>
          </a:xfrm>
          <a:prstGeom prst="rect">
            <a:avLst/>
          </a:prstGeom>
          <a:noFill/>
          <a:ln>
            <a:noFill/>
          </a:ln>
        </p:spPr>
      </p:pic>
      <p:sp>
        <p:nvSpPr>
          <p:cNvPr id="84" name="Google Shape;84;p4"/>
          <p:cNvSpPr/>
          <p:nvPr/>
        </p:nvSpPr>
        <p:spPr>
          <a:xfrm>
            <a:off x="7121270" y="4654296"/>
            <a:ext cx="274971" cy="978408"/>
          </a:xfrm>
          <a:prstGeom prst="downArrow">
            <a:avLst>
              <a:gd fmla="val 50000" name="adj1"/>
              <a:gd fmla="val 50000" name="adj2"/>
            </a:avLst>
          </a:prstGeom>
          <a:solidFill>
            <a:srgbClr val="6B9CD4"/>
          </a:solid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85" name="Google Shape;85;p4"/>
          <p:cNvSpPr txBox="1"/>
          <p:nvPr/>
        </p:nvSpPr>
        <p:spPr>
          <a:xfrm>
            <a:off x="7317797" y="4958834"/>
            <a:ext cx="7942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rgbClr val="6B9CD4"/>
                </a:solidFill>
                <a:latin typeface="Arial"/>
                <a:ea typeface="Arial"/>
                <a:cs typeface="Arial"/>
                <a:sym typeface="Arial"/>
              </a:rPr>
              <a:t>Better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p:nvPr/>
        </p:nvSpPr>
        <p:spPr>
          <a:xfrm>
            <a:off x="6096000" y="4896502"/>
            <a:ext cx="5715000" cy="1200329"/>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FFFFFF"/>
              </a:buClr>
              <a:buSzPts val="800"/>
              <a:buFont typeface="Arial"/>
              <a:buNone/>
            </a:pPr>
            <a:r>
              <a:rPr b="1" i="0" lang="en-US" sz="800" u="none" cap="none" strike="noStrike">
                <a:solidFill>
                  <a:srgbClr val="FFFFFF"/>
                </a:solidFill>
                <a:latin typeface="Arial"/>
                <a:ea typeface="Arial"/>
                <a:cs typeface="Arial"/>
                <a:sym typeface="Arial"/>
              </a:rPr>
              <a:t>Disclaimer</a:t>
            </a:r>
            <a:endParaRPr/>
          </a:p>
          <a:p>
            <a:pPr indent="0" lvl="0" marL="0" marR="0" rtl="0" algn="l">
              <a:lnSpc>
                <a:spcPct val="100000"/>
              </a:lnSpc>
              <a:spcBef>
                <a:spcPts val="0"/>
              </a:spcBef>
              <a:spcAft>
                <a:spcPts val="0"/>
              </a:spcAft>
              <a:buClr>
                <a:srgbClr val="FFFFFF"/>
              </a:buClr>
              <a:buSzPts val="800"/>
              <a:buFont typeface="Arial"/>
              <a:buNone/>
            </a:pPr>
            <a:r>
              <a:rPr b="0" i="0" lang="en-US" sz="800" u="none" cap="none" strike="noStrike">
                <a:solidFill>
                  <a:srgbClr val="FFFFFF"/>
                </a:solidFill>
                <a:latin typeface="Arial"/>
                <a:ea typeface="Arial"/>
                <a:cs typeface="Arial"/>
                <a:sym typeface="Arial"/>
              </a:rPr>
              <a:t>This document was prepared as an account of work sponsored by an agency of the United States government. Neither the United States government nor Lawrence Livermore National Security, LLC, nor any of their employees makes any warranty, expressed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Lawrence Livermore National Security, LLC. The views and opinions of authors expressed herein do not necessarily state or reflect those of the United States government or Lawrence Livermore National Security, LLC, and shall not be used for advertising or product endorsement purposes.</a:t>
            </a:r>
            <a:endParaRPr b="0" i="0" sz="1050" u="none" cap="none" strike="noStrike">
              <a:solidFill>
                <a:srgbClr val="FFFFFF"/>
              </a:solidFill>
              <a:latin typeface="Open Sans"/>
              <a:ea typeface="Open Sans"/>
              <a:cs typeface="Open Sans"/>
              <a:sym typeface="Open Sans"/>
            </a:endParaRPr>
          </a:p>
        </p:txBody>
      </p:sp>
      <p:pic>
        <p:nvPicPr>
          <p:cNvPr id="91" name="Google Shape;91;p5"/>
          <p:cNvPicPr preferRelativeResize="0"/>
          <p:nvPr/>
        </p:nvPicPr>
        <p:blipFill rotWithShape="1">
          <a:blip r:embed="rId3">
            <a:alphaModFix/>
          </a:blip>
          <a:srcRect b="0" l="0" r="0" t="0"/>
          <a:stretch/>
        </p:blipFill>
        <p:spPr>
          <a:xfrm>
            <a:off x="781278" y="5502584"/>
            <a:ext cx="3524497" cy="594247"/>
          </a:xfrm>
          <a:prstGeom prst="rect">
            <a:avLst/>
          </a:prstGeom>
          <a:noFill/>
          <a:ln>
            <a:noFill/>
          </a:ln>
        </p:spPr>
      </p:pic>
      <p:sp>
        <p:nvSpPr>
          <p:cNvPr id="92" name="Google Shape;92;p5"/>
          <p:cNvSpPr txBox="1"/>
          <p:nvPr/>
        </p:nvSpPr>
        <p:spPr>
          <a:xfrm>
            <a:off x="643742" y="650659"/>
            <a:ext cx="4557145" cy="43781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lt1"/>
                </a:solidFill>
                <a:latin typeface="Arial"/>
                <a:ea typeface="Arial"/>
                <a:cs typeface="Arial"/>
                <a:sym typeface="Arial"/>
              </a:rPr>
              <a:t>Paul J. Durack</a:t>
            </a:r>
            <a:endParaRPr/>
          </a:p>
          <a:p>
            <a:pPr indent="0" lvl="0" marL="0" marR="0" rtl="0" algn="l">
              <a:spcBef>
                <a:spcPts val="0"/>
              </a:spcBef>
              <a:spcAft>
                <a:spcPts val="0"/>
              </a:spcAft>
              <a:buNone/>
            </a:pPr>
            <a:r>
              <a:rPr lang="en-US" sz="4000">
                <a:solidFill>
                  <a:schemeClr val="lt1"/>
                </a:solidFill>
                <a:latin typeface="Arial"/>
                <a:ea typeface="Arial"/>
                <a:cs typeface="Arial"/>
                <a:sym typeface="Arial"/>
              </a:rPr>
              <a:t>PCMDI, LLNL</a:t>
            </a:r>
            <a:endParaRPr/>
          </a:p>
          <a:p>
            <a:pPr indent="0" lvl="0" marL="0" marR="0" rtl="0" algn="l">
              <a:spcBef>
                <a:spcPts val="0"/>
              </a:spcBef>
              <a:spcAft>
                <a:spcPts val="0"/>
              </a:spcAft>
              <a:buNone/>
            </a:pPr>
            <a:r>
              <a:rPr lang="en-US" sz="4000" u="sng">
                <a:solidFill>
                  <a:srgbClr val="9CBDE2"/>
                </a:solidFill>
                <a:latin typeface="Arial"/>
                <a:ea typeface="Arial"/>
                <a:cs typeface="Arial"/>
                <a:sym typeface="Arial"/>
                <a:hlinkClick r:id="rId4">
                  <a:extLst>
                    <a:ext uri="{A12FA001-AC4F-418D-AE19-62706E023703}">
                      <ahyp:hlinkClr val="tx"/>
                    </a:ext>
                  </a:extLst>
                </a:hlinkClick>
              </a:rPr>
              <a:t>durack1@llnl.gov</a:t>
            </a:r>
            <a:endParaRPr sz="4000">
              <a:solidFill>
                <a:srgbClr val="9CBDE2"/>
              </a:solidFill>
              <a:latin typeface="Arial"/>
              <a:ea typeface="Arial"/>
              <a:cs typeface="Arial"/>
              <a:sym typeface="Arial"/>
            </a:endParaRPr>
          </a:p>
          <a:p>
            <a:pPr indent="0" lvl="0" marL="0" marR="0" rtl="0" algn="l">
              <a:spcBef>
                <a:spcPts val="0"/>
              </a:spcBef>
              <a:spcAft>
                <a:spcPts val="0"/>
              </a:spcAft>
              <a:buNone/>
            </a:pPr>
            <a:r>
              <a:t/>
            </a:r>
            <a:endParaRPr sz="1050">
              <a:solidFill>
                <a:srgbClr val="9CBDE2"/>
              </a:solidFill>
              <a:latin typeface="Arial"/>
              <a:ea typeface="Arial"/>
              <a:cs typeface="Arial"/>
              <a:sym typeface="Arial"/>
            </a:endParaRPr>
          </a:p>
          <a:p>
            <a:pPr indent="0" lvl="0" marL="0" marR="0" rtl="0" algn="l">
              <a:spcBef>
                <a:spcPts val="0"/>
              </a:spcBef>
              <a:spcAft>
                <a:spcPts val="0"/>
              </a:spcAft>
              <a:buNone/>
            </a:pPr>
            <a:r>
              <a:rPr b="1" lang="en-US" sz="5400">
                <a:solidFill>
                  <a:schemeClr val="lt1"/>
                </a:solidFill>
                <a:latin typeface="Arial"/>
                <a:ea typeface="Arial"/>
                <a:cs typeface="Arial"/>
                <a:sym typeface="Arial"/>
              </a:rPr>
              <a:t>Jiwoo Lee</a:t>
            </a:r>
            <a:endParaRPr/>
          </a:p>
          <a:p>
            <a:pPr indent="0" lvl="0" marL="0" marR="0" rtl="0" algn="l">
              <a:spcBef>
                <a:spcPts val="0"/>
              </a:spcBef>
              <a:spcAft>
                <a:spcPts val="0"/>
              </a:spcAft>
              <a:buNone/>
            </a:pPr>
            <a:r>
              <a:rPr lang="en-US" sz="4000">
                <a:solidFill>
                  <a:schemeClr val="lt1"/>
                </a:solidFill>
                <a:latin typeface="Arial"/>
                <a:ea typeface="Arial"/>
                <a:cs typeface="Arial"/>
                <a:sym typeface="Arial"/>
              </a:rPr>
              <a:t>PCMDI, LLNL</a:t>
            </a:r>
            <a:endParaRPr/>
          </a:p>
          <a:p>
            <a:pPr indent="0" lvl="0" marL="0" marR="0" rtl="0" algn="l">
              <a:spcBef>
                <a:spcPts val="0"/>
              </a:spcBef>
              <a:spcAft>
                <a:spcPts val="0"/>
              </a:spcAft>
              <a:buNone/>
            </a:pPr>
            <a:r>
              <a:rPr lang="en-US" sz="4000" u="sng">
                <a:solidFill>
                  <a:srgbClr val="9CBDE2"/>
                </a:solidFill>
                <a:latin typeface="Arial"/>
                <a:ea typeface="Arial"/>
                <a:cs typeface="Arial"/>
                <a:sym typeface="Arial"/>
                <a:hlinkClick r:id="rId5">
                  <a:extLst>
                    <a:ext uri="{A12FA001-AC4F-418D-AE19-62706E023703}">
                      <ahyp:hlinkClr val="tx"/>
                    </a:ext>
                  </a:extLst>
                </a:hlinkClick>
              </a:rPr>
              <a:t>lee1043@llnl.gov</a:t>
            </a:r>
            <a:endParaRPr sz="4000">
              <a:solidFill>
                <a:srgbClr val="9CBDE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6"/>
          <p:cNvSpPr/>
          <p:nvPr/>
        </p:nvSpPr>
        <p:spPr>
          <a:xfrm>
            <a:off x="0" y="1225297"/>
            <a:ext cx="7004995" cy="5189791"/>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000">
              <a:solidFill>
                <a:schemeClr val="lt1"/>
              </a:solidFill>
              <a:latin typeface="Arial"/>
              <a:ea typeface="Arial"/>
              <a:cs typeface="Arial"/>
              <a:sym typeface="Arial"/>
            </a:endParaRPr>
          </a:p>
        </p:txBody>
      </p:sp>
      <p:sp>
        <p:nvSpPr>
          <p:cNvPr id="99" name="Google Shape;99;p6"/>
          <p:cNvSpPr/>
          <p:nvPr/>
        </p:nvSpPr>
        <p:spPr>
          <a:xfrm>
            <a:off x="3337089" y="1225296"/>
            <a:ext cx="8854911" cy="5189792"/>
          </a:xfrm>
          <a:custGeom>
            <a:rect b="b" l="l" r="r" t="t"/>
            <a:pathLst>
              <a:path extrusionOk="0" h="5109328" w="8854911">
                <a:moveTo>
                  <a:pt x="0" y="5109327"/>
                </a:moveTo>
                <a:lnTo>
                  <a:pt x="776139" y="5109327"/>
                </a:lnTo>
                <a:lnTo>
                  <a:pt x="776139" y="5109328"/>
                </a:lnTo>
                <a:lnTo>
                  <a:pt x="0" y="5109328"/>
                </a:lnTo>
                <a:close/>
                <a:moveTo>
                  <a:pt x="776139" y="0"/>
                </a:moveTo>
                <a:lnTo>
                  <a:pt x="2356700" y="0"/>
                </a:lnTo>
                <a:lnTo>
                  <a:pt x="8854911" y="0"/>
                </a:lnTo>
                <a:lnTo>
                  <a:pt x="8854911" y="5109328"/>
                </a:lnTo>
                <a:lnTo>
                  <a:pt x="1027520" y="5109328"/>
                </a:lnTo>
                <a:lnTo>
                  <a:pt x="2356700" y="1"/>
                </a:lnTo>
                <a:lnTo>
                  <a:pt x="776139" y="1"/>
                </a:lnTo>
                <a:close/>
              </a:path>
            </a:pathLst>
          </a:custGeom>
          <a:solidFill>
            <a:srgbClr val="F2F2F2"/>
          </a:solidFill>
          <a:ln>
            <a:noFill/>
          </a:ln>
        </p:spPr>
        <p:txBody>
          <a:bodyPr anchorCtr="0" anchor="t" bIns="228600" lIns="228600" spcFirstLastPara="1" rIns="228600" wrap="square" tIns="228600">
            <a:noAutofit/>
          </a:bodyPr>
          <a:lstStyle/>
          <a:p>
            <a:pPr indent="0" lvl="0" marL="0" marR="0" rtl="0" algn="ctr">
              <a:spcBef>
                <a:spcPts val="0"/>
              </a:spcBef>
              <a:spcAft>
                <a:spcPts val="0"/>
              </a:spcAft>
              <a:buNone/>
            </a:pPr>
            <a:r>
              <a:t/>
            </a:r>
            <a:endParaRPr sz="1600">
              <a:solidFill>
                <a:srgbClr val="000000"/>
              </a:solidFill>
              <a:latin typeface="Arial"/>
              <a:ea typeface="Arial"/>
              <a:cs typeface="Arial"/>
              <a:sym typeface="Arial"/>
            </a:endParaRPr>
          </a:p>
        </p:txBody>
      </p:sp>
      <p:sp>
        <p:nvSpPr>
          <p:cNvPr id="100" name="Google Shape;100;p6"/>
          <p:cNvSpPr txBox="1"/>
          <p:nvPr>
            <p:ph idx="1" type="body"/>
          </p:nvPr>
        </p:nvSpPr>
        <p:spPr>
          <a:xfrm>
            <a:off x="5828065" y="1560983"/>
            <a:ext cx="5754335" cy="4812621"/>
          </a:xfrm>
          <a:prstGeom prst="rect">
            <a:avLst/>
          </a:prstGeom>
          <a:noFill/>
          <a:ln>
            <a:noFill/>
          </a:ln>
        </p:spPr>
        <p:txBody>
          <a:bodyPr anchorCtr="0" anchor="t" bIns="0" lIns="0" spcFirstLastPara="1" rIns="0" wrap="square" tIns="0">
            <a:noAutofit/>
          </a:bodyPr>
          <a:lstStyle/>
          <a:p>
            <a:pPr indent="-228600" lvl="0" marL="285750" rtl="0" algn="l">
              <a:spcBef>
                <a:spcPts val="0"/>
              </a:spcBef>
              <a:spcAft>
                <a:spcPts val="0"/>
              </a:spcAft>
              <a:buClr>
                <a:srgbClr val="2683C6"/>
              </a:buClr>
              <a:buSzPts val="2000"/>
              <a:buFont typeface="Noto Sans Symbols"/>
              <a:buChar char="▪"/>
            </a:pPr>
            <a:r>
              <a:rPr lang="en-US"/>
              <a:t>Total sea ice area</a:t>
            </a:r>
            <a:endParaRPr/>
          </a:p>
        </p:txBody>
      </p:sp>
      <p:sp>
        <p:nvSpPr>
          <p:cNvPr id="101" name="Google Shape;101;p6"/>
          <p:cNvSpPr txBox="1"/>
          <p:nvPr>
            <p:ph type="title"/>
          </p:nvPr>
        </p:nvSpPr>
        <p:spPr>
          <a:xfrm>
            <a:off x="609600" y="263014"/>
            <a:ext cx="10972800" cy="868410"/>
          </a:xfrm>
          <a:prstGeom prst="rect">
            <a:avLst/>
          </a:prstGeom>
          <a:noFill/>
          <a:ln>
            <a:noFill/>
          </a:ln>
        </p:spPr>
        <p:txBody>
          <a:bodyPr anchorCtr="0" anchor="ctr" bIns="45700" lIns="0" spcFirstLastPara="1" rIns="45700" wrap="square" tIns="45700">
            <a:noAutofit/>
          </a:bodyPr>
          <a:lstStyle/>
          <a:p>
            <a:pPr indent="0" lvl="0" marL="0" rtl="0" algn="l">
              <a:lnSpc>
                <a:spcPct val="90000"/>
              </a:lnSpc>
              <a:spcBef>
                <a:spcPts val="0"/>
              </a:spcBef>
              <a:spcAft>
                <a:spcPts val="0"/>
              </a:spcAft>
              <a:buClr>
                <a:schemeClr val="lt1"/>
              </a:buClr>
              <a:buSzPts val="3600"/>
              <a:buFont typeface="Arial"/>
              <a:buNone/>
            </a:pPr>
            <a:r>
              <a:rPr lang="en-US"/>
              <a:t>Improvements E3SMv2 vs E3SMv2.1</a:t>
            </a:r>
            <a:endParaRPr>
              <a:latin typeface="Arial"/>
              <a:ea typeface="Arial"/>
              <a:cs typeface="Arial"/>
              <a:sym typeface="Arial"/>
            </a:endParaRPr>
          </a:p>
        </p:txBody>
      </p:sp>
      <p:pic>
        <p:nvPicPr>
          <p:cNvPr id="102" name="Google Shape;102;p6"/>
          <p:cNvPicPr preferRelativeResize="0"/>
          <p:nvPr/>
        </p:nvPicPr>
        <p:blipFill rotWithShape="1">
          <a:blip r:embed="rId3">
            <a:alphaModFix/>
          </a:blip>
          <a:srcRect b="0" l="0" r="0" t="0"/>
          <a:stretch/>
        </p:blipFill>
        <p:spPr>
          <a:xfrm>
            <a:off x="80528" y="930221"/>
            <a:ext cx="5807208" cy="3595479"/>
          </a:xfrm>
          <a:prstGeom prst="rect">
            <a:avLst/>
          </a:prstGeom>
          <a:noFill/>
          <a:ln>
            <a:noFill/>
          </a:ln>
        </p:spPr>
      </p:pic>
      <p:pic>
        <p:nvPicPr>
          <p:cNvPr id="103" name="Google Shape;103;p6"/>
          <p:cNvPicPr preferRelativeResize="0"/>
          <p:nvPr/>
        </p:nvPicPr>
        <p:blipFill rotWithShape="1">
          <a:blip r:embed="rId4">
            <a:alphaModFix/>
          </a:blip>
          <a:srcRect b="0" l="0" r="0" t="0"/>
          <a:stretch/>
        </p:blipFill>
        <p:spPr>
          <a:xfrm>
            <a:off x="6173928" y="2782928"/>
            <a:ext cx="6018072" cy="372603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024 PLS ERC Climate">
  <a:themeElements>
    <a:clrScheme name="Climate ERC colors">
      <a:dk1>
        <a:srgbClr val="000000"/>
      </a:dk1>
      <a:lt1>
        <a:srgbClr val="FFFFFF"/>
      </a:lt1>
      <a:dk2>
        <a:srgbClr val="2C5E97"/>
      </a:dk2>
      <a:lt2>
        <a:srgbClr val="F1F1F1"/>
      </a:lt2>
      <a:accent1>
        <a:srgbClr val="FF8B00"/>
      </a:accent1>
      <a:accent2>
        <a:srgbClr val="29A6B5"/>
      </a:accent2>
      <a:accent3>
        <a:srgbClr val="57585A"/>
      </a:accent3>
      <a:accent4>
        <a:srgbClr val="477A61"/>
      </a:accent4>
      <a:accent5>
        <a:srgbClr val="414A83"/>
      </a:accent5>
      <a:accent6>
        <a:srgbClr val="FCC50D"/>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2019-04-10T18:00:37Z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0x010100EE6BCD1D531EBA439BA561A4D44481E1</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