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8" r:id="rId2"/>
    <p:sldId id="5701" r:id="rId3"/>
    <p:sldId id="5707" r:id="rId4"/>
    <p:sldId id="5708" r:id="rId5"/>
    <p:sldId id="5705" r:id="rId6"/>
    <p:sldId id="5706" r:id="rId7"/>
    <p:sldId id="550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1EFF"/>
    <a:srgbClr val="BD6A0A"/>
    <a:srgbClr val="0057D9"/>
    <a:srgbClr val="0B10B8"/>
    <a:srgbClr val="00BFC0"/>
    <a:srgbClr val="00EFCE"/>
    <a:srgbClr val="BC00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E5D4D4-FE06-AD49-B8E0-6218459D9BF8}" v="6" dt="2024-08-08T05:35:56.6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76"/>
    <p:restoredTop sz="94694"/>
  </p:normalViewPr>
  <p:slideViewPr>
    <p:cSldViewPr snapToGrid="0">
      <p:cViewPr varScale="1">
        <p:scale>
          <a:sx n="121" d="100"/>
          <a:sy n="121" d="100"/>
        </p:scale>
        <p:origin x="9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ang, Shixuan" userId="7936aca5-58c2-4b47-878c-71e2bc4717e6" providerId="ADAL" clId="{78C3AD6A-E960-1843-9291-FC0490B7B259}"/>
    <pc:docChg chg="undo redo custSel addSld delSld modSld sldOrd">
      <pc:chgData name="Zhang, Shixuan" userId="7936aca5-58c2-4b47-878c-71e2bc4717e6" providerId="ADAL" clId="{78C3AD6A-E960-1843-9291-FC0490B7B259}" dt="2024-08-02T16:25:43.173" v="1831" actId="20577"/>
      <pc:docMkLst>
        <pc:docMk/>
      </pc:docMkLst>
      <pc:sldChg chg="modSp mod">
        <pc:chgData name="Zhang, Shixuan" userId="7936aca5-58c2-4b47-878c-71e2bc4717e6" providerId="ADAL" clId="{78C3AD6A-E960-1843-9291-FC0490B7B259}" dt="2024-08-02T16:25:43.173" v="1831" actId="20577"/>
        <pc:sldMkLst>
          <pc:docMk/>
          <pc:sldMk cId="1360243828" sldId="268"/>
        </pc:sldMkLst>
        <pc:spChg chg="mod">
          <ac:chgData name="Zhang, Shixuan" userId="7936aca5-58c2-4b47-878c-71e2bc4717e6" providerId="ADAL" clId="{78C3AD6A-E960-1843-9291-FC0490B7B259}" dt="2024-08-02T16:25:40.824" v="1823" actId="1076"/>
          <ac:spMkLst>
            <pc:docMk/>
            <pc:sldMk cId="1360243828" sldId="268"/>
            <ac:spMk id="2" creationId="{3FF225A7-ADC0-01C1-8DA4-7230FAA825C3}"/>
          </ac:spMkLst>
        </pc:spChg>
        <pc:spChg chg="mod">
          <ac:chgData name="Zhang, Shixuan" userId="7936aca5-58c2-4b47-878c-71e2bc4717e6" providerId="ADAL" clId="{78C3AD6A-E960-1843-9291-FC0490B7B259}" dt="2024-08-02T16:25:43.173" v="1831" actId="20577"/>
          <ac:spMkLst>
            <pc:docMk/>
            <pc:sldMk cId="1360243828" sldId="268"/>
            <ac:spMk id="3" creationId="{B7396512-1F6D-886E-2E8E-0F09ECE17757}"/>
          </ac:spMkLst>
        </pc:spChg>
        <pc:spChg chg="mod">
          <ac:chgData name="Zhang, Shixuan" userId="7936aca5-58c2-4b47-878c-71e2bc4717e6" providerId="ADAL" clId="{78C3AD6A-E960-1843-9291-FC0490B7B259}" dt="2024-08-02T16:25:39.444" v="1822" actId="1076"/>
          <ac:spMkLst>
            <pc:docMk/>
            <pc:sldMk cId="1360243828" sldId="268"/>
            <ac:spMk id="4" creationId="{45D889AF-D1E8-06B1-B073-554E89143ED6}"/>
          </ac:spMkLst>
        </pc:spChg>
      </pc:sldChg>
      <pc:sldChg chg="modSp mod">
        <pc:chgData name="Zhang, Shixuan" userId="7936aca5-58c2-4b47-878c-71e2bc4717e6" providerId="ADAL" clId="{78C3AD6A-E960-1843-9291-FC0490B7B259}" dt="2024-07-31T19:27:23.650" v="1302" actId="108"/>
        <pc:sldMkLst>
          <pc:docMk/>
          <pc:sldMk cId="1050379731" sldId="5522"/>
        </pc:sldMkLst>
        <pc:spChg chg="mod">
          <ac:chgData name="Zhang, Shixuan" userId="7936aca5-58c2-4b47-878c-71e2bc4717e6" providerId="ADAL" clId="{78C3AD6A-E960-1843-9291-FC0490B7B259}" dt="2024-07-31T19:27:23.650" v="1302" actId="108"/>
          <ac:spMkLst>
            <pc:docMk/>
            <pc:sldMk cId="1050379731" sldId="5522"/>
            <ac:spMk id="4" creationId="{DFA2DDCE-EC74-BCE7-9C5C-C822D6D62A97}"/>
          </ac:spMkLst>
        </pc:spChg>
        <pc:spChg chg="mod">
          <ac:chgData name="Zhang, Shixuan" userId="7936aca5-58c2-4b47-878c-71e2bc4717e6" providerId="ADAL" clId="{78C3AD6A-E960-1843-9291-FC0490B7B259}" dt="2024-07-31T17:23:43.554" v="1117" actId="1076"/>
          <ac:spMkLst>
            <pc:docMk/>
            <pc:sldMk cId="1050379731" sldId="5522"/>
            <ac:spMk id="53" creationId="{E8259573-85AD-853F-A168-2D547937DF69}"/>
          </ac:spMkLst>
        </pc:spChg>
        <pc:spChg chg="mod">
          <ac:chgData name="Zhang, Shixuan" userId="7936aca5-58c2-4b47-878c-71e2bc4717e6" providerId="ADAL" clId="{78C3AD6A-E960-1843-9291-FC0490B7B259}" dt="2024-07-31T17:23:38.085" v="1116" actId="1076"/>
          <ac:spMkLst>
            <pc:docMk/>
            <pc:sldMk cId="1050379731" sldId="5522"/>
            <ac:spMk id="54" creationId="{32B00525-3B0A-8CDE-33E9-2BDBB8AEE917}"/>
          </ac:spMkLst>
        </pc:spChg>
        <pc:spChg chg="mod">
          <ac:chgData name="Zhang, Shixuan" userId="7936aca5-58c2-4b47-878c-71e2bc4717e6" providerId="ADAL" clId="{78C3AD6A-E960-1843-9291-FC0490B7B259}" dt="2024-07-31T17:23:50.706" v="1125" actId="1037"/>
          <ac:spMkLst>
            <pc:docMk/>
            <pc:sldMk cId="1050379731" sldId="5522"/>
            <ac:spMk id="55" creationId="{559E327C-E2BA-F087-868F-A6F9C815F0D0}"/>
          </ac:spMkLst>
        </pc:spChg>
        <pc:spChg chg="mod">
          <ac:chgData name="Zhang, Shixuan" userId="7936aca5-58c2-4b47-878c-71e2bc4717e6" providerId="ADAL" clId="{78C3AD6A-E960-1843-9291-FC0490B7B259}" dt="2024-07-31T17:34:36.582" v="1233" actId="14100"/>
          <ac:spMkLst>
            <pc:docMk/>
            <pc:sldMk cId="1050379731" sldId="5522"/>
            <ac:spMk id="56" creationId="{2EB58EA3-46E9-982C-A496-92DB27B4F719}"/>
          </ac:spMkLst>
        </pc:spChg>
        <pc:grpChg chg="mod">
          <ac:chgData name="Zhang, Shixuan" userId="7936aca5-58c2-4b47-878c-71e2bc4717e6" providerId="ADAL" clId="{78C3AD6A-E960-1843-9291-FC0490B7B259}" dt="2024-07-31T17:20:00.232" v="1024" actId="1076"/>
          <ac:grpSpMkLst>
            <pc:docMk/>
            <pc:sldMk cId="1050379731" sldId="5522"/>
            <ac:grpSpMk id="5" creationId="{5CBB348B-B766-9A4A-E75F-7E1BBCDE70D3}"/>
          </ac:grpSpMkLst>
        </pc:grpChg>
        <pc:picChg chg="mod">
          <ac:chgData name="Zhang, Shixuan" userId="7936aca5-58c2-4b47-878c-71e2bc4717e6" providerId="ADAL" clId="{78C3AD6A-E960-1843-9291-FC0490B7B259}" dt="2024-07-31T17:23:44.755" v="1118" actId="1076"/>
          <ac:picMkLst>
            <pc:docMk/>
            <pc:sldMk cId="1050379731" sldId="5522"/>
            <ac:picMk id="52" creationId="{227BE38A-1D3C-F89B-E1FE-D068DEC52AAC}"/>
          </ac:picMkLst>
        </pc:picChg>
        <pc:cxnChg chg="mod">
          <ac:chgData name="Zhang, Shixuan" userId="7936aca5-58c2-4b47-878c-71e2bc4717e6" providerId="ADAL" clId="{78C3AD6A-E960-1843-9291-FC0490B7B259}" dt="2024-07-30T23:58:03.626" v="138" actId="1038"/>
          <ac:cxnSpMkLst>
            <pc:docMk/>
            <pc:sldMk cId="1050379731" sldId="5522"/>
            <ac:cxnSpMk id="36" creationId="{09C89528-BF68-1DD4-9818-2ADCF83CC442}"/>
          </ac:cxnSpMkLst>
        </pc:cxnChg>
        <pc:cxnChg chg="mod">
          <ac:chgData name="Zhang, Shixuan" userId="7936aca5-58c2-4b47-878c-71e2bc4717e6" providerId="ADAL" clId="{78C3AD6A-E960-1843-9291-FC0490B7B259}" dt="2024-07-30T23:57:59.111" v="137" actId="1035"/>
          <ac:cxnSpMkLst>
            <pc:docMk/>
            <pc:sldMk cId="1050379731" sldId="5522"/>
            <ac:cxnSpMk id="42" creationId="{7D431F49-1609-9BA6-27E4-640485F1E173}"/>
          </ac:cxnSpMkLst>
        </pc:cxnChg>
        <pc:cxnChg chg="mod">
          <ac:chgData name="Zhang, Shixuan" userId="7936aca5-58c2-4b47-878c-71e2bc4717e6" providerId="ADAL" clId="{78C3AD6A-E960-1843-9291-FC0490B7B259}" dt="2024-07-30T23:58:12.425" v="139" actId="1035"/>
          <ac:cxnSpMkLst>
            <pc:docMk/>
            <pc:sldMk cId="1050379731" sldId="5522"/>
            <ac:cxnSpMk id="45" creationId="{17ED933A-EDDF-AC91-8879-CECEFD70C33C}"/>
          </ac:cxnSpMkLst>
        </pc:cxnChg>
      </pc:sldChg>
      <pc:sldChg chg="modSp mod">
        <pc:chgData name="Zhang, Shixuan" userId="7936aca5-58c2-4b47-878c-71e2bc4717e6" providerId="ADAL" clId="{78C3AD6A-E960-1843-9291-FC0490B7B259}" dt="2024-07-31T19:29:32.526" v="1333" actId="14100"/>
        <pc:sldMkLst>
          <pc:docMk/>
          <pc:sldMk cId="3860021747" sldId="5674"/>
        </pc:sldMkLst>
        <pc:spChg chg="mod">
          <ac:chgData name="Zhang, Shixuan" userId="7936aca5-58c2-4b47-878c-71e2bc4717e6" providerId="ADAL" clId="{78C3AD6A-E960-1843-9291-FC0490B7B259}" dt="2024-07-31T17:25:45.747" v="1136" actId="207"/>
          <ac:spMkLst>
            <pc:docMk/>
            <pc:sldMk cId="3860021747" sldId="5674"/>
            <ac:spMk id="21" creationId="{D569C85E-95AB-6608-1EF6-36852511479B}"/>
          </ac:spMkLst>
        </pc:spChg>
        <pc:spChg chg="mod">
          <ac:chgData name="Zhang, Shixuan" userId="7936aca5-58c2-4b47-878c-71e2bc4717e6" providerId="ADAL" clId="{78C3AD6A-E960-1843-9291-FC0490B7B259}" dt="2024-07-31T19:29:32.526" v="1333" actId="14100"/>
          <ac:spMkLst>
            <pc:docMk/>
            <pc:sldMk cId="3860021747" sldId="5674"/>
            <ac:spMk id="1028" creationId="{B8EE57BD-99BF-3313-C0D7-10BF6BCF393E}"/>
          </ac:spMkLst>
        </pc:spChg>
      </pc:sldChg>
      <pc:sldChg chg="add del">
        <pc:chgData name="Zhang, Shixuan" userId="7936aca5-58c2-4b47-878c-71e2bc4717e6" providerId="ADAL" clId="{78C3AD6A-E960-1843-9291-FC0490B7B259}" dt="2024-07-31T17:31:30.724" v="1204" actId="2696"/>
        <pc:sldMkLst>
          <pc:docMk/>
          <pc:sldMk cId="3980454" sldId="5680"/>
        </pc:sldMkLst>
      </pc:sldChg>
      <pc:sldChg chg="addSp delSp modSp mod">
        <pc:chgData name="Zhang, Shixuan" userId="7936aca5-58c2-4b47-878c-71e2bc4717e6" providerId="ADAL" clId="{78C3AD6A-E960-1843-9291-FC0490B7B259}" dt="2024-07-31T19:23:34.779" v="1295" actId="20577"/>
        <pc:sldMkLst>
          <pc:docMk/>
          <pc:sldMk cId="1672216584" sldId="5690"/>
        </pc:sldMkLst>
        <pc:spChg chg="mod">
          <ac:chgData name="Zhang, Shixuan" userId="7936aca5-58c2-4b47-878c-71e2bc4717e6" providerId="ADAL" clId="{78C3AD6A-E960-1843-9291-FC0490B7B259}" dt="2024-07-31T19:23:34.779" v="1295" actId="20577"/>
          <ac:spMkLst>
            <pc:docMk/>
            <pc:sldMk cId="1672216584" sldId="5690"/>
            <ac:spMk id="4" creationId="{DFA2DDCE-EC74-BCE7-9C5C-C822D6D62A97}"/>
          </ac:spMkLst>
        </pc:spChg>
        <pc:spChg chg="add mod">
          <ac:chgData name="Zhang, Shixuan" userId="7936aca5-58c2-4b47-878c-71e2bc4717e6" providerId="ADAL" clId="{78C3AD6A-E960-1843-9291-FC0490B7B259}" dt="2024-07-31T16:49:15.123" v="353" actId="14100"/>
          <ac:spMkLst>
            <pc:docMk/>
            <pc:sldMk cId="1672216584" sldId="5690"/>
            <ac:spMk id="5" creationId="{4D8C2BC0-014B-33EE-97EC-8F1F41DCF72E}"/>
          </ac:spMkLst>
        </pc:spChg>
        <pc:spChg chg="mod">
          <ac:chgData name="Zhang, Shixuan" userId="7936aca5-58c2-4b47-878c-71e2bc4717e6" providerId="ADAL" clId="{78C3AD6A-E960-1843-9291-FC0490B7B259}" dt="2024-07-31T16:56:21.259" v="543" actId="1076"/>
          <ac:spMkLst>
            <pc:docMk/>
            <pc:sldMk cId="1672216584" sldId="5690"/>
            <ac:spMk id="20" creationId="{258DEDCE-7B66-8ADA-6C35-AD1B63C2F9D6}"/>
          </ac:spMkLst>
        </pc:spChg>
        <pc:spChg chg="del mod">
          <ac:chgData name="Zhang, Shixuan" userId="7936aca5-58c2-4b47-878c-71e2bc4717e6" providerId="ADAL" clId="{78C3AD6A-E960-1843-9291-FC0490B7B259}" dt="2024-07-30T22:23:10.216" v="104" actId="21"/>
          <ac:spMkLst>
            <pc:docMk/>
            <pc:sldMk cId="1672216584" sldId="5690"/>
            <ac:spMk id="23" creationId="{020252B9-1406-5DE5-B0AC-92E2C65667AC}"/>
          </ac:spMkLst>
        </pc:spChg>
        <pc:spChg chg="mod">
          <ac:chgData name="Zhang, Shixuan" userId="7936aca5-58c2-4b47-878c-71e2bc4717e6" providerId="ADAL" clId="{78C3AD6A-E960-1843-9291-FC0490B7B259}" dt="2024-07-30T22:25:30.354" v="129" actId="255"/>
          <ac:spMkLst>
            <pc:docMk/>
            <pc:sldMk cId="1672216584" sldId="5690"/>
            <ac:spMk id="40" creationId="{76EFDF00-FA84-8FFC-4A5D-D52CF6B5E388}"/>
          </ac:spMkLst>
        </pc:spChg>
        <pc:spChg chg="mod">
          <ac:chgData name="Zhang, Shixuan" userId="7936aca5-58c2-4b47-878c-71e2bc4717e6" providerId="ADAL" clId="{78C3AD6A-E960-1843-9291-FC0490B7B259}" dt="2024-07-30T22:25:35.224" v="130" actId="255"/>
          <ac:spMkLst>
            <pc:docMk/>
            <pc:sldMk cId="1672216584" sldId="5690"/>
            <ac:spMk id="41" creationId="{E698F11A-20EA-2256-504B-D75DA9168661}"/>
          </ac:spMkLst>
        </pc:spChg>
        <pc:spChg chg="mod">
          <ac:chgData name="Zhang, Shixuan" userId="7936aca5-58c2-4b47-878c-71e2bc4717e6" providerId="ADAL" clId="{78C3AD6A-E960-1843-9291-FC0490B7B259}" dt="2024-07-30T22:25:30.354" v="129" actId="255"/>
          <ac:spMkLst>
            <pc:docMk/>
            <pc:sldMk cId="1672216584" sldId="5690"/>
            <ac:spMk id="42" creationId="{285A5133-0A87-C810-B292-925C52E38696}"/>
          </ac:spMkLst>
        </pc:spChg>
        <pc:spChg chg="mod">
          <ac:chgData name="Zhang, Shixuan" userId="7936aca5-58c2-4b47-878c-71e2bc4717e6" providerId="ADAL" clId="{78C3AD6A-E960-1843-9291-FC0490B7B259}" dt="2024-07-31T17:34:05.394" v="1230" actId="1076"/>
          <ac:spMkLst>
            <pc:docMk/>
            <pc:sldMk cId="1672216584" sldId="5690"/>
            <ac:spMk id="43" creationId="{B9973D52-891B-7CD3-FDAB-ABF11CE7CD9E}"/>
          </ac:spMkLst>
        </pc:spChg>
        <pc:grpChg chg="mod">
          <ac:chgData name="Zhang, Shixuan" userId="7936aca5-58c2-4b47-878c-71e2bc4717e6" providerId="ADAL" clId="{78C3AD6A-E960-1843-9291-FC0490B7B259}" dt="2024-07-30T22:23:27.555" v="110" actId="1076"/>
          <ac:grpSpMkLst>
            <pc:docMk/>
            <pc:sldMk cId="1672216584" sldId="5690"/>
            <ac:grpSpMk id="44" creationId="{B102B81C-99C9-36DD-5710-B52F616A74E0}"/>
          </ac:grpSpMkLst>
        </pc:grpChg>
        <pc:picChg chg="mod">
          <ac:chgData name="Zhang, Shixuan" userId="7936aca5-58c2-4b47-878c-71e2bc4717e6" providerId="ADAL" clId="{78C3AD6A-E960-1843-9291-FC0490B7B259}" dt="2024-07-31T16:56:21.259" v="543" actId="1076"/>
          <ac:picMkLst>
            <pc:docMk/>
            <pc:sldMk cId="1672216584" sldId="5690"/>
            <ac:picMk id="19" creationId="{4AB0628A-9128-A76F-933A-F451F72D3E08}"/>
          </ac:picMkLst>
        </pc:picChg>
        <pc:picChg chg="mod">
          <ac:chgData name="Zhang, Shixuan" userId="7936aca5-58c2-4b47-878c-71e2bc4717e6" providerId="ADAL" clId="{78C3AD6A-E960-1843-9291-FC0490B7B259}" dt="2024-07-30T22:23:05.951" v="103" actId="1076"/>
          <ac:picMkLst>
            <pc:docMk/>
            <pc:sldMk cId="1672216584" sldId="5690"/>
            <ac:picMk id="22" creationId="{B03D39B5-9874-5925-BE81-3528B282FF5C}"/>
          </ac:picMkLst>
        </pc:picChg>
      </pc:sldChg>
      <pc:sldChg chg="add del">
        <pc:chgData name="Zhang, Shixuan" userId="7936aca5-58c2-4b47-878c-71e2bc4717e6" providerId="ADAL" clId="{78C3AD6A-E960-1843-9291-FC0490B7B259}" dt="2024-07-31T17:31:30.724" v="1204" actId="2696"/>
        <pc:sldMkLst>
          <pc:docMk/>
          <pc:sldMk cId="1819349134" sldId="5692"/>
        </pc:sldMkLst>
      </pc:sldChg>
      <pc:sldChg chg="add del">
        <pc:chgData name="Zhang, Shixuan" userId="7936aca5-58c2-4b47-878c-71e2bc4717e6" providerId="ADAL" clId="{78C3AD6A-E960-1843-9291-FC0490B7B259}" dt="2024-07-31T17:31:30.724" v="1204" actId="2696"/>
        <pc:sldMkLst>
          <pc:docMk/>
          <pc:sldMk cId="404680432" sldId="5693"/>
        </pc:sldMkLst>
      </pc:sldChg>
      <pc:sldChg chg="modSp mod">
        <pc:chgData name="Zhang, Shixuan" userId="7936aca5-58c2-4b47-878c-71e2bc4717e6" providerId="ADAL" clId="{78C3AD6A-E960-1843-9291-FC0490B7B259}" dt="2024-08-02T16:25:38.960" v="1820" actId="20577"/>
        <pc:sldMkLst>
          <pc:docMk/>
          <pc:sldMk cId="1569663503" sldId="5695"/>
        </pc:sldMkLst>
        <pc:spChg chg="mod">
          <ac:chgData name="Zhang, Shixuan" userId="7936aca5-58c2-4b47-878c-71e2bc4717e6" providerId="ADAL" clId="{78C3AD6A-E960-1843-9291-FC0490B7B259}" dt="2024-08-02T16:25:38.960" v="1820" actId="20577"/>
          <ac:spMkLst>
            <pc:docMk/>
            <pc:sldMk cId="1569663503" sldId="5695"/>
            <ac:spMk id="3" creationId="{AC785D45-AB34-F31B-DE41-77880A436829}"/>
          </ac:spMkLst>
        </pc:spChg>
        <pc:spChg chg="mod">
          <ac:chgData name="Zhang, Shixuan" userId="7936aca5-58c2-4b47-878c-71e2bc4717e6" providerId="ADAL" clId="{78C3AD6A-E960-1843-9291-FC0490B7B259}" dt="2024-07-31T19:22:07.037" v="1270" actId="20577"/>
          <ac:spMkLst>
            <pc:docMk/>
            <pc:sldMk cId="1569663503" sldId="5695"/>
            <ac:spMk id="4" creationId="{DFA2DDCE-EC74-BCE7-9C5C-C822D6D62A97}"/>
          </ac:spMkLst>
        </pc:spChg>
        <pc:spChg chg="mod">
          <ac:chgData name="Zhang, Shixuan" userId="7936aca5-58c2-4b47-878c-71e2bc4717e6" providerId="ADAL" clId="{78C3AD6A-E960-1843-9291-FC0490B7B259}" dt="2024-07-31T16:37:33.472" v="182" actId="207"/>
          <ac:spMkLst>
            <pc:docMk/>
            <pc:sldMk cId="1569663503" sldId="5695"/>
            <ac:spMk id="7" creationId="{EE44F4F6-D5D7-AE44-4461-533588EBC88A}"/>
          </ac:spMkLst>
        </pc:spChg>
        <pc:spChg chg="mod">
          <ac:chgData name="Zhang, Shixuan" userId="7936aca5-58c2-4b47-878c-71e2bc4717e6" providerId="ADAL" clId="{78C3AD6A-E960-1843-9291-FC0490B7B259}" dt="2024-07-31T17:33:16.172" v="1227" actId="20577"/>
          <ac:spMkLst>
            <pc:docMk/>
            <pc:sldMk cId="1569663503" sldId="5695"/>
            <ac:spMk id="9" creationId="{C8C6DDDE-05BB-D36F-F425-F7031B0FFB69}"/>
          </ac:spMkLst>
        </pc:spChg>
        <pc:spChg chg="mod">
          <ac:chgData name="Zhang, Shixuan" userId="7936aca5-58c2-4b47-878c-71e2bc4717e6" providerId="ADAL" clId="{78C3AD6A-E960-1843-9291-FC0490B7B259}" dt="2024-07-31T19:22:24.574" v="1279" actId="20577"/>
          <ac:spMkLst>
            <pc:docMk/>
            <pc:sldMk cId="1569663503" sldId="5695"/>
            <ac:spMk id="13" creationId="{4A6BF67A-EFC4-082C-201B-E5D875238781}"/>
          </ac:spMkLst>
        </pc:spChg>
        <pc:spChg chg="mod">
          <ac:chgData name="Zhang, Shixuan" userId="7936aca5-58c2-4b47-878c-71e2bc4717e6" providerId="ADAL" clId="{78C3AD6A-E960-1843-9291-FC0490B7B259}" dt="2024-07-31T16:37:29.529" v="181" actId="207"/>
          <ac:spMkLst>
            <pc:docMk/>
            <pc:sldMk cId="1569663503" sldId="5695"/>
            <ac:spMk id="22" creationId="{58B9E9CD-C727-2E1E-DFC9-31BFD03EFD2F}"/>
          </ac:spMkLst>
        </pc:spChg>
      </pc:sldChg>
      <pc:sldChg chg="addSp delSp modSp mod">
        <pc:chgData name="Zhang, Shixuan" userId="7936aca5-58c2-4b47-878c-71e2bc4717e6" providerId="ADAL" clId="{78C3AD6A-E960-1843-9291-FC0490B7B259}" dt="2024-07-31T19:48:38.643" v="1742" actId="20577"/>
        <pc:sldMkLst>
          <pc:docMk/>
          <pc:sldMk cId="2046786294" sldId="5696"/>
        </pc:sldMkLst>
        <pc:spChg chg="add del mod">
          <ac:chgData name="Zhang, Shixuan" userId="7936aca5-58c2-4b47-878c-71e2bc4717e6" providerId="ADAL" clId="{78C3AD6A-E960-1843-9291-FC0490B7B259}" dt="2024-07-31T19:48:38.643" v="1742" actId="20577"/>
          <ac:spMkLst>
            <pc:docMk/>
            <pc:sldMk cId="2046786294" sldId="5696"/>
            <ac:spMk id="10" creationId="{061B17BC-87FF-549E-0C73-19E5D9F2D497}"/>
          </ac:spMkLst>
        </pc:spChg>
        <pc:spChg chg="mod">
          <ac:chgData name="Zhang, Shixuan" userId="7936aca5-58c2-4b47-878c-71e2bc4717e6" providerId="ADAL" clId="{78C3AD6A-E960-1843-9291-FC0490B7B259}" dt="2024-07-31T19:30:54.941" v="1335" actId="1076"/>
          <ac:spMkLst>
            <pc:docMk/>
            <pc:sldMk cId="2046786294" sldId="5696"/>
            <ac:spMk id="11" creationId="{C2DBB46F-A790-1A58-860B-330F7FD86AAB}"/>
          </ac:spMkLst>
        </pc:spChg>
      </pc:sldChg>
      <pc:sldChg chg="add ord">
        <pc:chgData name="Zhang, Shixuan" userId="7936aca5-58c2-4b47-878c-71e2bc4717e6" providerId="ADAL" clId="{78C3AD6A-E960-1843-9291-FC0490B7B259}" dt="2024-07-31T19:26:07.980" v="1298" actId="20578"/>
        <pc:sldMkLst>
          <pc:docMk/>
          <pc:sldMk cId="1605907315" sldId="5697"/>
        </pc:sldMkLst>
      </pc:sldChg>
      <pc:sldChg chg="modSp del mod">
        <pc:chgData name="Zhang, Shixuan" userId="7936aca5-58c2-4b47-878c-71e2bc4717e6" providerId="ADAL" clId="{78C3AD6A-E960-1843-9291-FC0490B7B259}" dt="2024-07-31T19:25:18.490" v="1296" actId="2696"/>
        <pc:sldMkLst>
          <pc:docMk/>
          <pc:sldMk cId="3015388893" sldId="5697"/>
        </pc:sldMkLst>
        <pc:spChg chg="mod">
          <ac:chgData name="Zhang, Shixuan" userId="7936aca5-58c2-4b47-878c-71e2bc4717e6" providerId="ADAL" clId="{78C3AD6A-E960-1843-9291-FC0490B7B259}" dt="2024-07-31T17:15:42.714" v="783" actId="20577"/>
          <ac:spMkLst>
            <pc:docMk/>
            <pc:sldMk cId="3015388893" sldId="5697"/>
            <ac:spMk id="4" creationId="{DFA2DDCE-EC74-BCE7-9C5C-C822D6D62A97}"/>
          </ac:spMkLst>
        </pc:spChg>
        <pc:spChg chg="mod">
          <ac:chgData name="Zhang, Shixuan" userId="7936aca5-58c2-4b47-878c-71e2bc4717e6" providerId="ADAL" clId="{78C3AD6A-E960-1843-9291-FC0490B7B259}" dt="2024-07-31T17:16:41.420" v="787" actId="1076"/>
          <ac:spMkLst>
            <pc:docMk/>
            <pc:sldMk cId="3015388893" sldId="5697"/>
            <ac:spMk id="7" creationId="{EE44F4F6-D5D7-AE44-4461-533588EBC88A}"/>
          </ac:spMkLst>
        </pc:spChg>
        <pc:spChg chg="mod">
          <ac:chgData name="Zhang, Shixuan" userId="7936aca5-58c2-4b47-878c-71e2bc4717e6" providerId="ADAL" clId="{78C3AD6A-E960-1843-9291-FC0490B7B259}" dt="2024-07-31T17:16:45.255" v="788" actId="1076"/>
          <ac:spMkLst>
            <pc:docMk/>
            <pc:sldMk cId="3015388893" sldId="5697"/>
            <ac:spMk id="18" creationId="{7493D514-B7A6-F721-8ED7-6E70CFC77863}"/>
          </ac:spMkLst>
        </pc:spChg>
        <pc:picChg chg="mod">
          <ac:chgData name="Zhang, Shixuan" userId="7936aca5-58c2-4b47-878c-71e2bc4717e6" providerId="ADAL" clId="{78C3AD6A-E960-1843-9291-FC0490B7B259}" dt="2024-07-31T17:16:30.438" v="784" actId="1076"/>
          <ac:picMkLst>
            <pc:docMk/>
            <pc:sldMk cId="3015388893" sldId="5697"/>
            <ac:picMk id="8" creationId="{D0A2FBB3-156D-7EB0-596C-AAC4BCCE6F58}"/>
          </ac:picMkLst>
        </pc:picChg>
      </pc:sldChg>
      <pc:sldChg chg="modSp mod">
        <pc:chgData name="Zhang, Shixuan" userId="7936aca5-58c2-4b47-878c-71e2bc4717e6" providerId="ADAL" clId="{78C3AD6A-E960-1843-9291-FC0490B7B259}" dt="2024-07-31T17:26:28.782" v="1138" actId="108"/>
        <pc:sldMkLst>
          <pc:docMk/>
          <pc:sldMk cId="1299595764" sldId="5699"/>
        </pc:sldMkLst>
        <pc:spChg chg="mod">
          <ac:chgData name="Zhang, Shixuan" userId="7936aca5-58c2-4b47-878c-71e2bc4717e6" providerId="ADAL" clId="{78C3AD6A-E960-1843-9291-FC0490B7B259}" dt="2024-07-31T17:26:28.782" v="1138" actId="108"/>
          <ac:spMkLst>
            <pc:docMk/>
            <pc:sldMk cId="1299595764" sldId="5699"/>
            <ac:spMk id="6" creationId="{7EC5E464-4410-F95A-737B-BE2923EC67D6}"/>
          </ac:spMkLst>
        </pc:spChg>
        <pc:spChg chg="mod">
          <ac:chgData name="Zhang, Shixuan" userId="7936aca5-58c2-4b47-878c-71e2bc4717e6" providerId="ADAL" clId="{78C3AD6A-E960-1843-9291-FC0490B7B259}" dt="2024-07-30T22:26:02.292" v="135" actId="1076"/>
          <ac:spMkLst>
            <pc:docMk/>
            <pc:sldMk cId="1299595764" sldId="5699"/>
            <ac:spMk id="12" creationId="{EEAA744D-F374-D155-1359-6FDE7A332C41}"/>
          </ac:spMkLst>
        </pc:spChg>
      </pc:sldChg>
      <pc:sldChg chg="addSp delSp modSp new del mod ord">
        <pc:chgData name="Zhang, Shixuan" userId="7936aca5-58c2-4b47-878c-71e2bc4717e6" providerId="ADAL" clId="{78C3AD6A-E960-1843-9291-FC0490B7B259}" dt="2024-07-31T17:31:30.724" v="1204" actId="2696"/>
        <pc:sldMkLst>
          <pc:docMk/>
          <pc:sldMk cId="54512986" sldId="5700"/>
        </pc:sldMkLst>
        <pc:spChg chg="del">
          <ac:chgData name="Zhang, Shixuan" userId="7936aca5-58c2-4b47-878c-71e2bc4717e6" providerId="ADAL" clId="{78C3AD6A-E960-1843-9291-FC0490B7B259}" dt="2024-07-31T17:30:11.393" v="1182" actId="478"/>
          <ac:spMkLst>
            <pc:docMk/>
            <pc:sldMk cId="54512986" sldId="5700"/>
            <ac:spMk id="2" creationId="{DC0F6278-C2EF-578F-2A87-B6015BC11BEE}"/>
          </ac:spMkLst>
        </pc:spChg>
        <pc:spChg chg="del">
          <ac:chgData name="Zhang, Shixuan" userId="7936aca5-58c2-4b47-878c-71e2bc4717e6" providerId="ADAL" clId="{78C3AD6A-E960-1843-9291-FC0490B7B259}" dt="2024-07-31T17:30:11.017" v="1181" actId="478"/>
          <ac:spMkLst>
            <pc:docMk/>
            <pc:sldMk cId="54512986" sldId="5700"/>
            <ac:spMk id="3" creationId="{5CED26F5-8B4B-7C93-EFAC-D68A0DC8BB31}"/>
          </ac:spMkLst>
        </pc:spChg>
        <pc:spChg chg="add mod">
          <ac:chgData name="Zhang, Shixuan" userId="7936aca5-58c2-4b47-878c-71e2bc4717e6" providerId="ADAL" clId="{78C3AD6A-E960-1843-9291-FC0490B7B259}" dt="2024-07-31T17:31:03.885" v="1203" actId="1076"/>
          <ac:spMkLst>
            <pc:docMk/>
            <pc:sldMk cId="54512986" sldId="5700"/>
            <ac:spMk id="5" creationId="{C5610B17-3D8D-8622-5942-9CCA3288F4F8}"/>
          </ac:spMkLst>
        </pc:spChg>
      </pc:sldChg>
      <pc:sldChg chg="add del">
        <pc:chgData name="Zhang, Shixuan" userId="7936aca5-58c2-4b47-878c-71e2bc4717e6" providerId="ADAL" clId="{78C3AD6A-E960-1843-9291-FC0490B7B259}" dt="2024-07-31T17:31:30.724" v="1204" actId="2696"/>
        <pc:sldMkLst>
          <pc:docMk/>
          <pc:sldMk cId="1364365042" sldId="5701"/>
        </pc:sldMkLst>
      </pc:sldChg>
    </pc:docChg>
  </pc:docChgLst>
  <pc:docChgLst>
    <pc:chgData name="Zhang, Shixuan" userId="7936aca5-58c2-4b47-878c-71e2bc4717e6" providerId="ADAL" clId="{58E4902B-ADB8-F54A-92A1-0D5A65178227}"/>
    <pc:docChg chg="modSld">
      <pc:chgData name="Zhang, Shixuan" userId="7936aca5-58c2-4b47-878c-71e2bc4717e6" providerId="ADAL" clId="{58E4902B-ADB8-F54A-92A1-0D5A65178227}" dt="2024-08-04T17:43:48.186" v="1" actId="20577"/>
      <pc:docMkLst>
        <pc:docMk/>
      </pc:docMkLst>
      <pc:sldChg chg="modSp mod">
        <pc:chgData name="Zhang, Shixuan" userId="7936aca5-58c2-4b47-878c-71e2bc4717e6" providerId="ADAL" clId="{58E4902B-ADB8-F54A-92A1-0D5A65178227}" dt="2024-08-04T17:43:48.186" v="1" actId="20577"/>
        <pc:sldMkLst>
          <pc:docMk/>
          <pc:sldMk cId="2120418307" sldId="5706"/>
        </pc:sldMkLst>
        <pc:spChg chg="mod">
          <ac:chgData name="Zhang, Shixuan" userId="7936aca5-58c2-4b47-878c-71e2bc4717e6" providerId="ADAL" clId="{58E4902B-ADB8-F54A-92A1-0D5A65178227}" dt="2024-08-04T17:43:48.186" v="1" actId="20577"/>
          <ac:spMkLst>
            <pc:docMk/>
            <pc:sldMk cId="2120418307" sldId="5706"/>
            <ac:spMk id="10" creationId="{061B17BC-87FF-549E-0C73-19E5D9F2D497}"/>
          </ac:spMkLst>
        </pc:spChg>
      </pc:sldChg>
    </pc:docChg>
  </pc:docChgLst>
  <pc:docChgLst>
    <pc:chgData name="Zhang, Shixuan" userId="7936aca5-58c2-4b47-878c-71e2bc4717e6" providerId="ADAL" clId="{F0E5D4D4-FE06-AD49-B8E0-6218459D9BF8}"/>
    <pc:docChg chg="undo custSel addSld delSld modSld">
      <pc:chgData name="Zhang, Shixuan" userId="7936aca5-58c2-4b47-878c-71e2bc4717e6" providerId="ADAL" clId="{F0E5D4D4-FE06-AD49-B8E0-6218459D9BF8}" dt="2024-08-08T05:46:28.894" v="61" actId="20577"/>
      <pc:docMkLst>
        <pc:docMk/>
      </pc:docMkLst>
      <pc:sldChg chg="addSp delSp modSp del mod">
        <pc:chgData name="Zhang, Shixuan" userId="7936aca5-58c2-4b47-878c-71e2bc4717e6" providerId="ADAL" clId="{F0E5D4D4-FE06-AD49-B8E0-6218459D9BF8}" dt="2024-08-08T05:34:17.626" v="38" actId="2696"/>
        <pc:sldMkLst>
          <pc:docMk/>
          <pc:sldMk cId="3079644615" sldId="5703"/>
        </pc:sldMkLst>
        <pc:spChg chg="del">
          <ac:chgData name="Zhang, Shixuan" userId="7936aca5-58c2-4b47-878c-71e2bc4717e6" providerId="ADAL" clId="{F0E5D4D4-FE06-AD49-B8E0-6218459D9BF8}" dt="2024-08-08T05:21:42.796" v="5" actId="478"/>
          <ac:spMkLst>
            <pc:docMk/>
            <pc:sldMk cId="3079644615" sldId="5703"/>
            <ac:spMk id="12" creationId="{3C2472BD-4429-9343-38E1-536E9C512803}"/>
          </ac:spMkLst>
        </pc:spChg>
        <pc:spChg chg="mod">
          <ac:chgData name="Zhang, Shixuan" userId="7936aca5-58c2-4b47-878c-71e2bc4717e6" providerId="ADAL" clId="{F0E5D4D4-FE06-AD49-B8E0-6218459D9BF8}" dt="2024-08-08T05:21:11.573" v="1"/>
          <ac:spMkLst>
            <pc:docMk/>
            <pc:sldMk cId="3079644615" sldId="5703"/>
            <ac:spMk id="13" creationId="{5D10126F-030B-5A11-635C-3F374BE8B365}"/>
          </ac:spMkLst>
        </pc:spChg>
        <pc:spChg chg="mod">
          <ac:chgData name="Zhang, Shixuan" userId="7936aca5-58c2-4b47-878c-71e2bc4717e6" providerId="ADAL" clId="{F0E5D4D4-FE06-AD49-B8E0-6218459D9BF8}" dt="2024-08-08T05:21:11.573" v="1"/>
          <ac:spMkLst>
            <pc:docMk/>
            <pc:sldMk cId="3079644615" sldId="5703"/>
            <ac:spMk id="15" creationId="{C4062831-BE6A-2084-F107-3C11AF5C8187}"/>
          </ac:spMkLst>
        </pc:spChg>
        <pc:spChg chg="mod">
          <ac:chgData name="Zhang, Shixuan" userId="7936aca5-58c2-4b47-878c-71e2bc4717e6" providerId="ADAL" clId="{F0E5D4D4-FE06-AD49-B8E0-6218459D9BF8}" dt="2024-08-08T05:21:11.573" v="1"/>
          <ac:spMkLst>
            <pc:docMk/>
            <pc:sldMk cId="3079644615" sldId="5703"/>
            <ac:spMk id="18" creationId="{977933DF-9BCE-EAFA-DE3E-6434EA40DF0F}"/>
          </ac:spMkLst>
        </pc:spChg>
        <pc:spChg chg="del">
          <ac:chgData name="Zhang, Shixuan" userId="7936aca5-58c2-4b47-878c-71e2bc4717e6" providerId="ADAL" clId="{F0E5D4D4-FE06-AD49-B8E0-6218459D9BF8}" dt="2024-08-08T05:21:40.151" v="4" actId="478"/>
          <ac:spMkLst>
            <pc:docMk/>
            <pc:sldMk cId="3079644615" sldId="5703"/>
            <ac:spMk id="20" creationId="{258DEDCE-7B66-8ADA-6C35-AD1B63C2F9D6}"/>
          </ac:spMkLst>
        </pc:spChg>
        <pc:spChg chg="mod">
          <ac:chgData name="Zhang, Shixuan" userId="7936aca5-58c2-4b47-878c-71e2bc4717e6" providerId="ADAL" clId="{F0E5D4D4-FE06-AD49-B8E0-6218459D9BF8}" dt="2024-08-08T05:21:11.573" v="1"/>
          <ac:spMkLst>
            <pc:docMk/>
            <pc:sldMk cId="3079644615" sldId="5703"/>
            <ac:spMk id="23" creationId="{ED62B84D-4413-9C22-7FBB-209830C9C969}"/>
          </ac:spMkLst>
        </pc:spChg>
        <pc:spChg chg="mod">
          <ac:chgData name="Zhang, Shixuan" userId="7936aca5-58c2-4b47-878c-71e2bc4717e6" providerId="ADAL" clId="{F0E5D4D4-FE06-AD49-B8E0-6218459D9BF8}" dt="2024-08-08T05:21:11.573" v="1"/>
          <ac:spMkLst>
            <pc:docMk/>
            <pc:sldMk cId="3079644615" sldId="5703"/>
            <ac:spMk id="28" creationId="{8A8C93A9-3D57-4D42-6EC0-B03BDE5BAF88}"/>
          </ac:spMkLst>
        </pc:spChg>
        <pc:spChg chg="mod">
          <ac:chgData name="Zhang, Shixuan" userId="7936aca5-58c2-4b47-878c-71e2bc4717e6" providerId="ADAL" clId="{F0E5D4D4-FE06-AD49-B8E0-6218459D9BF8}" dt="2024-08-08T05:21:11.573" v="1"/>
          <ac:spMkLst>
            <pc:docMk/>
            <pc:sldMk cId="3079644615" sldId="5703"/>
            <ac:spMk id="29" creationId="{B818940F-837B-2B9D-356C-42BCE8D62333}"/>
          </ac:spMkLst>
        </pc:spChg>
        <pc:spChg chg="mod">
          <ac:chgData name="Zhang, Shixuan" userId="7936aca5-58c2-4b47-878c-71e2bc4717e6" providerId="ADAL" clId="{F0E5D4D4-FE06-AD49-B8E0-6218459D9BF8}" dt="2024-08-08T05:21:11.573" v="1"/>
          <ac:spMkLst>
            <pc:docMk/>
            <pc:sldMk cId="3079644615" sldId="5703"/>
            <ac:spMk id="30" creationId="{60463413-98B9-C334-DBF7-0898D3D37B0F}"/>
          </ac:spMkLst>
        </pc:spChg>
        <pc:spChg chg="mod">
          <ac:chgData name="Zhang, Shixuan" userId="7936aca5-58c2-4b47-878c-71e2bc4717e6" providerId="ADAL" clId="{F0E5D4D4-FE06-AD49-B8E0-6218459D9BF8}" dt="2024-08-08T05:21:11.573" v="1"/>
          <ac:spMkLst>
            <pc:docMk/>
            <pc:sldMk cId="3079644615" sldId="5703"/>
            <ac:spMk id="32" creationId="{0B9C1C97-60F3-9B80-5022-719830C94237}"/>
          </ac:spMkLst>
        </pc:spChg>
        <pc:spChg chg="mod">
          <ac:chgData name="Zhang, Shixuan" userId="7936aca5-58c2-4b47-878c-71e2bc4717e6" providerId="ADAL" clId="{F0E5D4D4-FE06-AD49-B8E0-6218459D9BF8}" dt="2024-08-08T05:21:11.573" v="1"/>
          <ac:spMkLst>
            <pc:docMk/>
            <pc:sldMk cId="3079644615" sldId="5703"/>
            <ac:spMk id="34" creationId="{6F1646AE-4193-E7E6-4B57-6284E61F08CD}"/>
          </ac:spMkLst>
        </pc:spChg>
        <pc:spChg chg="mod">
          <ac:chgData name="Zhang, Shixuan" userId="7936aca5-58c2-4b47-878c-71e2bc4717e6" providerId="ADAL" clId="{F0E5D4D4-FE06-AD49-B8E0-6218459D9BF8}" dt="2024-08-08T05:21:11.573" v="1"/>
          <ac:spMkLst>
            <pc:docMk/>
            <pc:sldMk cId="3079644615" sldId="5703"/>
            <ac:spMk id="35" creationId="{5F43B913-CE57-ADED-5013-F0C9E5663B53}"/>
          </ac:spMkLst>
        </pc:spChg>
        <pc:spChg chg="mod">
          <ac:chgData name="Zhang, Shixuan" userId="7936aca5-58c2-4b47-878c-71e2bc4717e6" providerId="ADAL" clId="{F0E5D4D4-FE06-AD49-B8E0-6218459D9BF8}" dt="2024-08-08T05:21:11.573" v="1"/>
          <ac:spMkLst>
            <pc:docMk/>
            <pc:sldMk cId="3079644615" sldId="5703"/>
            <ac:spMk id="39" creationId="{6633A951-77F4-AE27-B305-8EA6F496F4EF}"/>
          </ac:spMkLst>
        </pc:spChg>
        <pc:spChg chg="mod">
          <ac:chgData name="Zhang, Shixuan" userId="7936aca5-58c2-4b47-878c-71e2bc4717e6" providerId="ADAL" clId="{F0E5D4D4-FE06-AD49-B8E0-6218459D9BF8}" dt="2024-08-08T05:21:11.573" v="1"/>
          <ac:spMkLst>
            <pc:docMk/>
            <pc:sldMk cId="3079644615" sldId="5703"/>
            <ac:spMk id="45" creationId="{0CAA1426-1C83-8A51-B0C8-C263E8C7289E}"/>
          </ac:spMkLst>
        </pc:spChg>
        <pc:spChg chg="mod">
          <ac:chgData name="Zhang, Shixuan" userId="7936aca5-58c2-4b47-878c-71e2bc4717e6" providerId="ADAL" clId="{F0E5D4D4-FE06-AD49-B8E0-6218459D9BF8}" dt="2024-08-08T05:21:11.573" v="1"/>
          <ac:spMkLst>
            <pc:docMk/>
            <pc:sldMk cId="3079644615" sldId="5703"/>
            <ac:spMk id="46" creationId="{A23709A3-F000-5242-DD05-792DB7E06C73}"/>
          </ac:spMkLst>
        </pc:spChg>
        <pc:spChg chg="mod">
          <ac:chgData name="Zhang, Shixuan" userId="7936aca5-58c2-4b47-878c-71e2bc4717e6" providerId="ADAL" clId="{F0E5D4D4-FE06-AD49-B8E0-6218459D9BF8}" dt="2024-08-08T05:21:11.573" v="1"/>
          <ac:spMkLst>
            <pc:docMk/>
            <pc:sldMk cId="3079644615" sldId="5703"/>
            <ac:spMk id="47" creationId="{BF53BDA8-2DA8-78EF-AA23-81C5F1501C01}"/>
          </ac:spMkLst>
        </pc:spChg>
        <pc:spChg chg="mod">
          <ac:chgData name="Zhang, Shixuan" userId="7936aca5-58c2-4b47-878c-71e2bc4717e6" providerId="ADAL" clId="{F0E5D4D4-FE06-AD49-B8E0-6218459D9BF8}" dt="2024-08-08T05:21:11.573" v="1"/>
          <ac:spMkLst>
            <pc:docMk/>
            <pc:sldMk cId="3079644615" sldId="5703"/>
            <ac:spMk id="51" creationId="{CA2CEC10-C7B6-61A3-EFA7-3257B5841270}"/>
          </ac:spMkLst>
        </pc:spChg>
        <pc:spChg chg="mod">
          <ac:chgData name="Zhang, Shixuan" userId="7936aca5-58c2-4b47-878c-71e2bc4717e6" providerId="ADAL" clId="{F0E5D4D4-FE06-AD49-B8E0-6218459D9BF8}" dt="2024-08-08T05:21:11.573" v="1"/>
          <ac:spMkLst>
            <pc:docMk/>
            <pc:sldMk cId="3079644615" sldId="5703"/>
            <ac:spMk id="54" creationId="{C3C70D8F-71D9-4773-E3D0-B460C2867BC2}"/>
          </ac:spMkLst>
        </pc:spChg>
        <pc:spChg chg="mod">
          <ac:chgData name="Zhang, Shixuan" userId="7936aca5-58c2-4b47-878c-71e2bc4717e6" providerId="ADAL" clId="{F0E5D4D4-FE06-AD49-B8E0-6218459D9BF8}" dt="2024-08-08T05:21:11.573" v="1"/>
          <ac:spMkLst>
            <pc:docMk/>
            <pc:sldMk cId="3079644615" sldId="5703"/>
            <ac:spMk id="55" creationId="{BBD1BE1E-85DF-EC5A-A61B-758930A6E4D5}"/>
          </ac:spMkLst>
        </pc:spChg>
        <pc:spChg chg="mod">
          <ac:chgData name="Zhang, Shixuan" userId="7936aca5-58c2-4b47-878c-71e2bc4717e6" providerId="ADAL" clId="{F0E5D4D4-FE06-AD49-B8E0-6218459D9BF8}" dt="2024-08-08T05:21:11.573" v="1"/>
          <ac:spMkLst>
            <pc:docMk/>
            <pc:sldMk cId="3079644615" sldId="5703"/>
            <ac:spMk id="60" creationId="{72C24A56-A532-8AF2-C8D7-4988F323E661}"/>
          </ac:spMkLst>
        </pc:spChg>
        <pc:spChg chg="mod">
          <ac:chgData name="Zhang, Shixuan" userId="7936aca5-58c2-4b47-878c-71e2bc4717e6" providerId="ADAL" clId="{F0E5D4D4-FE06-AD49-B8E0-6218459D9BF8}" dt="2024-08-08T05:21:11.573" v="1"/>
          <ac:spMkLst>
            <pc:docMk/>
            <pc:sldMk cId="3079644615" sldId="5703"/>
            <ac:spMk id="61" creationId="{606778EF-EB93-23C6-02BD-B34465342B3D}"/>
          </ac:spMkLst>
        </pc:spChg>
        <pc:spChg chg="mod">
          <ac:chgData name="Zhang, Shixuan" userId="7936aca5-58c2-4b47-878c-71e2bc4717e6" providerId="ADAL" clId="{F0E5D4D4-FE06-AD49-B8E0-6218459D9BF8}" dt="2024-08-08T05:21:11.573" v="1"/>
          <ac:spMkLst>
            <pc:docMk/>
            <pc:sldMk cId="3079644615" sldId="5703"/>
            <ac:spMk id="62" creationId="{066A7A16-B098-D761-09C8-57ED783323CD}"/>
          </ac:spMkLst>
        </pc:spChg>
        <pc:spChg chg="mod">
          <ac:chgData name="Zhang, Shixuan" userId="7936aca5-58c2-4b47-878c-71e2bc4717e6" providerId="ADAL" clId="{F0E5D4D4-FE06-AD49-B8E0-6218459D9BF8}" dt="2024-08-08T05:21:11.573" v="1"/>
          <ac:spMkLst>
            <pc:docMk/>
            <pc:sldMk cId="3079644615" sldId="5703"/>
            <ac:spMk id="63" creationId="{17BBA9C9-A63E-D3FC-F31F-492AA20B1884}"/>
          </ac:spMkLst>
        </pc:spChg>
        <pc:spChg chg="mod">
          <ac:chgData name="Zhang, Shixuan" userId="7936aca5-58c2-4b47-878c-71e2bc4717e6" providerId="ADAL" clId="{F0E5D4D4-FE06-AD49-B8E0-6218459D9BF8}" dt="2024-08-08T05:21:11.573" v="1"/>
          <ac:spMkLst>
            <pc:docMk/>
            <pc:sldMk cId="3079644615" sldId="5703"/>
            <ac:spMk id="64" creationId="{AC0BB939-0697-D15C-3970-ED2EA2A47DF0}"/>
          </ac:spMkLst>
        </pc:spChg>
        <pc:spChg chg="mod">
          <ac:chgData name="Zhang, Shixuan" userId="7936aca5-58c2-4b47-878c-71e2bc4717e6" providerId="ADAL" clId="{F0E5D4D4-FE06-AD49-B8E0-6218459D9BF8}" dt="2024-08-08T05:21:11.573" v="1"/>
          <ac:spMkLst>
            <pc:docMk/>
            <pc:sldMk cId="3079644615" sldId="5703"/>
            <ac:spMk id="65" creationId="{622D69C5-C393-2189-C59F-B89B4F688C33}"/>
          </ac:spMkLst>
        </pc:spChg>
        <pc:spChg chg="add mod">
          <ac:chgData name="Zhang, Shixuan" userId="7936aca5-58c2-4b47-878c-71e2bc4717e6" providerId="ADAL" clId="{F0E5D4D4-FE06-AD49-B8E0-6218459D9BF8}" dt="2024-08-08T05:24:59.169" v="36" actId="1076"/>
          <ac:spMkLst>
            <pc:docMk/>
            <pc:sldMk cId="3079644615" sldId="5703"/>
            <ac:spMk id="66" creationId="{B43566CC-E573-13FF-228C-66D1BE5D60CE}"/>
          </ac:spMkLst>
        </pc:spChg>
        <pc:spChg chg="add del mod">
          <ac:chgData name="Zhang, Shixuan" userId="7936aca5-58c2-4b47-878c-71e2bc4717e6" providerId="ADAL" clId="{F0E5D4D4-FE06-AD49-B8E0-6218459D9BF8}" dt="2024-08-08T05:23:06.093" v="26" actId="478"/>
          <ac:spMkLst>
            <pc:docMk/>
            <pc:sldMk cId="3079644615" sldId="5703"/>
            <ac:spMk id="67" creationId="{DED28FC7-F85B-35CE-E3E4-E00F5A3C773B}"/>
          </ac:spMkLst>
        </pc:spChg>
        <pc:grpChg chg="del">
          <ac:chgData name="Zhang, Shixuan" userId="7936aca5-58c2-4b47-878c-71e2bc4717e6" providerId="ADAL" clId="{F0E5D4D4-FE06-AD49-B8E0-6218459D9BF8}" dt="2024-08-08T05:21:06.434" v="0" actId="478"/>
          <ac:grpSpMkLst>
            <pc:docMk/>
            <pc:sldMk cId="3079644615" sldId="5703"/>
            <ac:grpSpMk id="10" creationId="{B1B692AE-ACC3-94F0-21A4-14405F1C01CA}"/>
          </ac:grpSpMkLst>
        </pc:grpChg>
        <pc:grpChg chg="add mod">
          <ac:chgData name="Zhang, Shixuan" userId="7936aca5-58c2-4b47-878c-71e2bc4717e6" providerId="ADAL" clId="{F0E5D4D4-FE06-AD49-B8E0-6218459D9BF8}" dt="2024-08-08T05:22:47.386" v="22" actId="1036"/>
          <ac:grpSpMkLst>
            <pc:docMk/>
            <pc:sldMk cId="3079644615" sldId="5703"/>
            <ac:grpSpMk id="11" creationId="{E2395168-77C9-D184-2AC9-AB443CF399D4}"/>
          </ac:grpSpMkLst>
        </pc:grpChg>
        <pc:grpChg chg="mod">
          <ac:chgData name="Zhang, Shixuan" userId="7936aca5-58c2-4b47-878c-71e2bc4717e6" providerId="ADAL" clId="{F0E5D4D4-FE06-AD49-B8E0-6218459D9BF8}" dt="2024-08-08T05:21:11.573" v="1"/>
          <ac:grpSpMkLst>
            <pc:docMk/>
            <pc:sldMk cId="3079644615" sldId="5703"/>
            <ac:grpSpMk id="16" creationId="{AA8A5744-7223-8B21-062A-173C4F658AA1}"/>
          </ac:grpSpMkLst>
        </pc:grpChg>
        <pc:grpChg chg="mod">
          <ac:chgData name="Zhang, Shixuan" userId="7936aca5-58c2-4b47-878c-71e2bc4717e6" providerId="ADAL" clId="{F0E5D4D4-FE06-AD49-B8E0-6218459D9BF8}" dt="2024-08-08T05:21:11.573" v="1"/>
          <ac:grpSpMkLst>
            <pc:docMk/>
            <pc:sldMk cId="3079644615" sldId="5703"/>
            <ac:grpSpMk id="17" creationId="{3CAB1C93-E718-E6D3-B21A-4728A20AE30C}"/>
          </ac:grpSpMkLst>
        </pc:grpChg>
        <pc:grpChg chg="del">
          <ac:chgData name="Zhang, Shixuan" userId="7936aca5-58c2-4b47-878c-71e2bc4717e6" providerId="ADAL" clId="{F0E5D4D4-FE06-AD49-B8E0-6218459D9BF8}" dt="2024-08-08T05:21:40.151" v="4" actId="478"/>
          <ac:grpSpMkLst>
            <pc:docMk/>
            <pc:sldMk cId="3079644615" sldId="5703"/>
            <ac:grpSpMk id="44" creationId="{B102B81C-99C9-36DD-5710-B52F616A74E0}"/>
          </ac:grpSpMkLst>
        </pc:grpChg>
        <pc:cxnChg chg="mod">
          <ac:chgData name="Zhang, Shixuan" userId="7936aca5-58c2-4b47-878c-71e2bc4717e6" providerId="ADAL" clId="{F0E5D4D4-FE06-AD49-B8E0-6218459D9BF8}" dt="2024-08-08T05:21:11.573" v="1"/>
          <ac:cxnSpMkLst>
            <pc:docMk/>
            <pc:sldMk cId="3079644615" sldId="5703"/>
            <ac:cxnSpMk id="14" creationId="{999CE5BA-71FE-9EF6-71B2-F161DFD80B1F}"/>
          </ac:cxnSpMkLst>
        </pc:cxnChg>
        <pc:cxnChg chg="mod">
          <ac:chgData name="Zhang, Shixuan" userId="7936aca5-58c2-4b47-878c-71e2bc4717e6" providerId="ADAL" clId="{F0E5D4D4-FE06-AD49-B8E0-6218459D9BF8}" dt="2024-08-08T05:21:11.573" v="1"/>
          <ac:cxnSpMkLst>
            <pc:docMk/>
            <pc:sldMk cId="3079644615" sldId="5703"/>
            <ac:cxnSpMk id="21" creationId="{5D0EFC06-7C05-1732-59D8-8E06E7E2730F}"/>
          </ac:cxnSpMkLst>
        </pc:cxnChg>
        <pc:cxnChg chg="mod">
          <ac:chgData name="Zhang, Shixuan" userId="7936aca5-58c2-4b47-878c-71e2bc4717e6" providerId="ADAL" clId="{F0E5D4D4-FE06-AD49-B8E0-6218459D9BF8}" dt="2024-08-08T05:21:11.573" v="1"/>
          <ac:cxnSpMkLst>
            <pc:docMk/>
            <pc:sldMk cId="3079644615" sldId="5703"/>
            <ac:cxnSpMk id="25" creationId="{4D351613-44D8-BA84-2E27-0DCA549AB642}"/>
          </ac:cxnSpMkLst>
        </pc:cxnChg>
        <pc:cxnChg chg="mod">
          <ac:chgData name="Zhang, Shixuan" userId="7936aca5-58c2-4b47-878c-71e2bc4717e6" providerId="ADAL" clId="{F0E5D4D4-FE06-AD49-B8E0-6218459D9BF8}" dt="2024-08-08T05:21:11.573" v="1"/>
          <ac:cxnSpMkLst>
            <pc:docMk/>
            <pc:sldMk cId="3079644615" sldId="5703"/>
            <ac:cxnSpMk id="27" creationId="{8582DC64-657E-1A26-29EC-CF1660083555}"/>
          </ac:cxnSpMkLst>
        </pc:cxnChg>
        <pc:cxnChg chg="mod">
          <ac:chgData name="Zhang, Shixuan" userId="7936aca5-58c2-4b47-878c-71e2bc4717e6" providerId="ADAL" clId="{F0E5D4D4-FE06-AD49-B8E0-6218459D9BF8}" dt="2024-08-08T05:21:11.573" v="1"/>
          <ac:cxnSpMkLst>
            <pc:docMk/>
            <pc:sldMk cId="3079644615" sldId="5703"/>
            <ac:cxnSpMk id="36" creationId="{C43675CD-270C-1FF0-8385-9C710215A780}"/>
          </ac:cxnSpMkLst>
        </pc:cxnChg>
        <pc:cxnChg chg="mod">
          <ac:chgData name="Zhang, Shixuan" userId="7936aca5-58c2-4b47-878c-71e2bc4717e6" providerId="ADAL" clId="{F0E5D4D4-FE06-AD49-B8E0-6218459D9BF8}" dt="2024-08-08T05:21:11.573" v="1"/>
          <ac:cxnSpMkLst>
            <pc:docMk/>
            <pc:sldMk cId="3079644615" sldId="5703"/>
            <ac:cxnSpMk id="37" creationId="{AE8CA7E0-07AA-941E-1849-360DC42156EC}"/>
          </ac:cxnSpMkLst>
        </pc:cxnChg>
        <pc:cxnChg chg="mod">
          <ac:chgData name="Zhang, Shixuan" userId="7936aca5-58c2-4b47-878c-71e2bc4717e6" providerId="ADAL" clId="{F0E5D4D4-FE06-AD49-B8E0-6218459D9BF8}" dt="2024-08-08T05:21:11.573" v="1"/>
          <ac:cxnSpMkLst>
            <pc:docMk/>
            <pc:sldMk cId="3079644615" sldId="5703"/>
            <ac:cxnSpMk id="38" creationId="{F79D93F0-017B-220E-7BD8-721F506C19B7}"/>
          </ac:cxnSpMkLst>
        </pc:cxnChg>
        <pc:cxnChg chg="mod">
          <ac:chgData name="Zhang, Shixuan" userId="7936aca5-58c2-4b47-878c-71e2bc4717e6" providerId="ADAL" clId="{F0E5D4D4-FE06-AD49-B8E0-6218459D9BF8}" dt="2024-08-08T05:21:11.573" v="1"/>
          <ac:cxnSpMkLst>
            <pc:docMk/>
            <pc:sldMk cId="3079644615" sldId="5703"/>
            <ac:cxnSpMk id="48" creationId="{BC4B272C-9AF8-07B4-A6FA-47F2AA2B5227}"/>
          </ac:cxnSpMkLst>
        </pc:cxnChg>
        <pc:cxnChg chg="mod">
          <ac:chgData name="Zhang, Shixuan" userId="7936aca5-58c2-4b47-878c-71e2bc4717e6" providerId="ADAL" clId="{F0E5D4D4-FE06-AD49-B8E0-6218459D9BF8}" dt="2024-08-08T05:21:11.573" v="1"/>
          <ac:cxnSpMkLst>
            <pc:docMk/>
            <pc:sldMk cId="3079644615" sldId="5703"/>
            <ac:cxnSpMk id="49" creationId="{A826C8E0-1E98-D881-E228-735267231DB8}"/>
          </ac:cxnSpMkLst>
        </pc:cxnChg>
        <pc:cxnChg chg="mod">
          <ac:chgData name="Zhang, Shixuan" userId="7936aca5-58c2-4b47-878c-71e2bc4717e6" providerId="ADAL" clId="{F0E5D4D4-FE06-AD49-B8E0-6218459D9BF8}" dt="2024-08-08T05:21:11.573" v="1"/>
          <ac:cxnSpMkLst>
            <pc:docMk/>
            <pc:sldMk cId="3079644615" sldId="5703"/>
            <ac:cxnSpMk id="50" creationId="{44F2CDD0-BB82-397F-BA74-5A95CA1B776F}"/>
          </ac:cxnSpMkLst>
        </pc:cxnChg>
        <pc:cxnChg chg="mod">
          <ac:chgData name="Zhang, Shixuan" userId="7936aca5-58c2-4b47-878c-71e2bc4717e6" providerId="ADAL" clId="{F0E5D4D4-FE06-AD49-B8E0-6218459D9BF8}" dt="2024-08-08T05:21:11.573" v="1"/>
          <ac:cxnSpMkLst>
            <pc:docMk/>
            <pc:sldMk cId="3079644615" sldId="5703"/>
            <ac:cxnSpMk id="52" creationId="{C049588A-EF29-D49B-EDE3-6307D99A8F1A}"/>
          </ac:cxnSpMkLst>
        </pc:cxnChg>
        <pc:cxnChg chg="mod">
          <ac:chgData name="Zhang, Shixuan" userId="7936aca5-58c2-4b47-878c-71e2bc4717e6" providerId="ADAL" clId="{F0E5D4D4-FE06-AD49-B8E0-6218459D9BF8}" dt="2024-08-08T05:21:11.573" v="1"/>
          <ac:cxnSpMkLst>
            <pc:docMk/>
            <pc:sldMk cId="3079644615" sldId="5703"/>
            <ac:cxnSpMk id="53" creationId="{8B612EBD-4E5A-6B3F-9CCF-1002C36D0709}"/>
          </ac:cxnSpMkLst>
        </pc:cxnChg>
        <pc:cxnChg chg="mod">
          <ac:chgData name="Zhang, Shixuan" userId="7936aca5-58c2-4b47-878c-71e2bc4717e6" providerId="ADAL" clId="{F0E5D4D4-FE06-AD49-B8E0-6218459D9BF8}" dt="2024-08-08T05:21:11.573" v="1"/>
          <ac:cxnSpMkLst>
            <pc:docMk/>
            <pc:sldMk cId="3079644615" sldId="5703"/>
            <ac:cxnSpMk id="56" creationId="{01A80C97-E811-C952-1650-11B710768E9F}"/>
          </ac:cxnSpMkLst>
        </pc:cxnChg>
        <pc:cxnChg chg="mod">
          <ac:chgData name="Zhang, Shixuan" userId="7936aca5-58c2-4b47-878c-71e2bc4717e6" providerId="ADAL" clId="{F0E5D4D4-FE06-AD49-B8E0-6218459D9BF8}" dt="2024-08-08T05:21:11.573" v="1"/>
          <ac:cxnSpMkLst>
            <pc:docMk/>
            <pc:sldMk cId="3079644615" sldId="5703"/>
            <ac:cxnSpMk id="57" creationId="{C874C4CD-38EF-952F-1C4A-51EB424D91EE}"/>
          </ac:cxnSpMkLst>
        </pc:cxnChg>
        <pc:cxnChg chg="mod">
          <ac:chgData name="Zhang, Shixuan" userId="7936aca5-58c2-4b47-878c-71e2bc4717e6" providerId="ADAL" clId="{F0E5D4D4-FE06-AD49-B8E0-6218459D9BF8}" dt="2024-08-08T05:21:11.573" v="1"/>
          <ac:cxnSpMkLst>
            <pc:docMk/>
            <pc:sldMk cId="3079644615" sldId="5703"/>
            <ac:cxnSpMk id="58" creationId="{89927C55-5D1F-6DA4-6E8E-966F690F6958}"/>
          </ac:cxnSpMkLst>
        </pc:cxnChg>
        <pc:cxnChg chg="mod">
          <ac:chgData name="Zhang, Shixuan" userId="7936aca5-58c2-4b47-878c-71e2bc4717e6" providerId="ADAL" clId="{F0E5D4D4-FE06-AD49-B8E0-6218459D9BF8}" dt="2024-08-08T05:21:11.573" v="1"/>
          <ac:cxnSpMkLst>
            <pc:docMk/>
            <pc:sldMk cId="3079644615" sldId="5703"/>
            <ac:cxnSpMk id="59" creationId="{B5EBBD2D-80A5-57D4-529F-139D4ED8EA35}"/>
          </ac:cxnSpMkLst>
        </pc:cxnChg>
      </pc:sldChg>
      <pc:sldChg chg="delSp modSp del mod">
        <pc:chgData name="Zhang, Shixuan" userId="7936aca5-58c2-4b47-878c-71e2bc4717e6" providerId="ADAL" clId="{F0E5D4D4-FE06-AD49-B8E0-6218459D9BF8}" dt="2024-08-08T05:35:30.121" v="40" actId="2696"/>
        <pc:sldMkLst>
          <pc:docMk/>
          <pc:sldMk cId="910850680" sldId="5704"/>
        </pc:sldMkLst>
        <pc:spChg chg="mod">
          <ac:chgData name="Zhang, Shixuan" userId="7936aca5-58c2-4b47-878c-71e2bc4717e6" providerId="ADAL" clId="{F0E5D4D4-FE06-AD49-B8E0-6218459D9BF8}" dt="2024-08-08T05:24:34.168" v="33" actId="1076"/>
          <ac:spMkLst>
            <pc:docMk/>
            <pc:sldMk cId="910850680" sldId="5704"/>
            <ac:spMk id="5" creationId="{951D1B49-1AC3-F168-A061-0D999613CB67}"/>
          </ac:spMkLst>
        </pc:spChg>
        <pc:spChg chg="mod">
          <ac:chgData name="Zhang, Shixuan" userId="7936aca5-58c2-4b47-878c-71e2bc4717e6" providerId="ADAL" clId="{F0E5D4D4-FE06-AD49-B8E0-6218459D9BF8}" dt="2024-08-08T05:24:24.627" v="32" actId="14100"/>
          <ac:spMkLst>
            <pc:docMk/>
            <pc:sldMk cId="910850680" sldId="5704"/>
            <ac:spMk id="7" creationId="{B7592C54-4650-5D14-B5EC-51C7B3582AD9}"/>
          </ac:spMkLst>
        </pc:spChg>
        <pc:spChg chg="mod">
          <ac:chgData name="Zhang, Shixuan" userId="7936aca5-58c2-4b47-878c-71e2bc4717e6" providerId="ADAL" clId="{F0E5D4D4-FE06-AD49-B8E0-6218459D9BF8}" dt="2024-08-08T05:24:34.168" v="33" actId="1076"/>
          <ac:spMkLst>
            <pc:docMk/>
            <pc:sldMk cId="910850680" sldId="5704"/>
            <ac:spMk id="12" creationId="{AD39F453-E999-B30B-001E-306F73CB6697}"/>
          </ac:spMkLst>
        </pc:spChg>
        <pc:spChg chg="mod">
          <ac:chgData name="Zhang, Shixuan" userId="7936aca5-58c2-4b47-878c-71e2bc4717e6" providerId="ADAL" clId="{F0E5D4D4-FE06-AD49-B8E0-6218459D9BF8}" dt="2024-08-08T05:24:34.168" v="33" actId="1076"/>
          <ac:spMkLst>
            <pc:docMk/>
            <pc:sldMk cId="910850680" sldId="5704"/>
            <ac:spMk id="14" creationId="{7A7255B3-61DA-E733-3C5F-856F62E15198}"/>
          </ac:spMkLst>
        </pc:spChg>
        <pc:spChg chg="mod">
          <ac:chgData name="Zhang, Shixuan" userId="7936aca5-58c2-4b47-878c-71e2bc4717e6" providerId="ADAL" clId="{F0E5D4D4-FE06-AD49-B8E0-6218459D9BF8}" dt="2024-08-08T05:24:40.897" v="35" actId="14100"/>
          <ac:spMkLst>
            <pc:docMk/>
            <pc:sldMk cId="910850680" sldId="5704"/>
            <ac:spMk id="70" creationId="{192262E8-14C2-7DD1-8CC1-C43982AD02F4}"/>
          </ac:spMkLst>
        </pc:spChg>
        <pc:grpChg chg="del">
          <ac:chgData name="Zhang, Shixuan" userId="7936aca5-58c2-4b47-878c-71e2bc4717e6" providerId="ADAL" clId="{F0E5D4D4-FE06-AD49-B8E0-6218459D9BF8}" dt="2024-08-08T05:23:49.332" v="27" actId="478"/>
          <ac:grpSpMkLst>
            <pc:docMk/>
            <pc:sldMk cId="910850680" sldId="5704"/>
            <ac:grpSpMk id="15" creationId="{072E3658-EBD8-C318-DC7B-8AFE79FFC97A}"/>
          </ac:grpSpMkLst>
        </pc:grpChg>
        <pc:picChg chg="mod">
          <ac:chgData name="Zhang, Shixuan" userId="7936aca5-58c2-4b47-878c-71e2bc4717e6" providerId="ADAL" clId="{F0E5D4D4-FE06-AD49-B8E0-6218459D9BF8}" dt="2024-08-08T05:24:34.168" v="33" actId="1076"/>
          <ac:picMkLst>
            <pc:docMk/>
            <pc:sldMk cId="910850680" sldId="5704"/>
            <ac:picMk id="11" creationId="{4DFD8E63-A3C7-2AE6-7589-3E70CFDB529A}"/>
          </ac:picMkLst>
        </pc:picChg>
      </pc:sldChg>
      <pc:sldChg chg="modSp mod">
        <pc:chgData name="Zhang, Shixuan" userId="7936aca5-58c2-4b47-878c-71e2bc4717e6" providerId="ADAL" clId="{F0E5D4D4-FE06-AD49-B8E0-6218459D9BF8}" dt="2024-08-08T05:46:28.894" v="61" actId="20577"/>
        <pc:sldMkLst>
          <pc:docMk/>
          <pc:sldMk cId="2934007432" sldId="5705"/>
        </pc:sldMkLst>
        <pc:spChg chg="mod">
          <ac:chgData name="Zhang, Shixuan" userId="7936aca5-58c2-4b47-878c-71e2bc4717e6" providerId="ADAL" clId="{F0E5D4D4-FE06-AD49-B8E0-6218459D9BF8}" dt="2024-08-08T05:46:28.894" v="61" actId="20577"/>
          <ac:spMkLst>
            <pc:docMk/>
            <pc:sldMk cId="2934007432" sldId="5705"/>
            <ac:spMk id="1024" creationId="{28AFB109-428E-BDCC-8817-75BA9F7766E3}"/>
          </ac:spMkLst>
        </pc:spChg>
      </pc:sldChg>
      <pc:sldChg chg="modSp add mod">
        <pc:chgData name="Zhang, Shixuan" userId="7936aca5-58c2-4b47-878c-71e2bc4717e6" providerId="ADAL" clId="{F0E5D4D4-FE06-AD49-B8E0-6218459D9BF8}" dt="2024-08-08T05:41:03.606" v="46" actId="14100"/>
        <pc:sldMkLst>
          <pc:docMk/>
          <pc:sldMk cId="2295135808" sldId="5707"/>
        </pc:sldMkLst>
        <pc:spChg chg="mod">
          <ac:chgData name="Zhang, Shixuan" userId="7936aca5-58c2-4b47-878c-71e2bc4717e6" providerId="ADAL" clId="{F0E5D4D4-FE06-AD49-B8E0-6218459D9BF8}" dt="2024-08-08T05:37:31.970" v="45" actId="20577"/>
          <ac:spMkLst>
            <pc:docMk/>
            <pc:sldMk cId="2295135808" sldId="5707"/>
            <ac:spMk id="6" creationId="{6E1E87C4-7DE1-B614-B75C-0C15ADC3D891}"/>
          </ac:spMkLst>
        </pc:spChg>
        <pc:spChg chg="mod">
          <ac:chgData name="Zhang, Shixuan" userId="7936aca5-58c2-4b47-878c-71e2bc4717e6" providerId="ADAL" clId="{F0E5D4D4-FE06-AD49-B8E0-6218459D9BF8}" dt="2024-08-08T05:41:03.606" v="46" actId="14100"/>
          <ac:spMkLst>
            <pc:docMk/>
            <pc:sldMk cId="2295135808" sldId="5707"/>
            <ac:spMk id="20" creationId="{258DEDCE-7B66-8ADA-6C35-AD1B63C2F9D6}"/>
          </ac:spMkLst>
        </pc:spChg>
      </pc:sldChg>
      <pc:sldChg chg="addSp delSp modSp add mod">
        <pc:chgData name="Zhang, Shixuan" userId="7936aca5-58c2-4b47-878c-71e2bc4717e6" providerId="ADAL" clId="{F0E5D4D4-FE06-AD49-B8E0-6218459D9BF8}" dt="2024-08-08T05:36:03.447" v="43" actId="478"/>
        <pc:sldMkLst>
          <pc:docMk/>
          <pc:sldMk cId="2567063674" sldId="5708"/>
        </pc:sldMkLst>
        <pc:spChg chg="add del mod">
          <ac:chgData name="Zhang, Shixuan" userId="7936aca5-58c2-4b47-878c-71e2bc4717e6" providerId="ADAL" clId="{F0E5D4D4-FE06-AD49-B8E0-6218459D9BF8}" dt="2024-08-08T05:36:03.447" v="43" actId="478"/>
          <ac:spMkLst>
            <pc:docMk/>
            <pc:sldMk cId="2567063674" sldId="5708"/>
            <ac:spMk id="6" creationId="{8DFE2144-4143-8DC2-F816-0AB9DE99162E}"/>
          </ac:spMkLst>
        </pc:spChg>
      </pc:sldChg>
    </pc:docChg>
  </pc:docChgLst>
  <pc:docChgLst>
    <pc:chgData name="Zhang, Shixuan" userId="7936aca5-58c2-4b47-878c-71e2bc4717e6" providerId="ADAL" clId="{F1F1A36A-FC23-0E44-84BD-C52432EBBED0}"/>
    <pc:docChg chg="undo redo custSel modSld">
      <pc:chgData name="Zhang, Shixuan" userId="7936aca5-58c2-4b47-878c-71e2bc4717e6" providerId="ADAL" clId="{F1F1A36A-FC23-0E44-84BD-C52432EBBED0}" dt="2024-07-30T22:01:51.012" v="722"/>
      <pc:docMkLst>
        <pc:docMk/>
      </pc:docMkLst>
      <pc:sldChg chg="addSp modSp mod">
        <pc:chgData name="Zhang, Shixuan" userId="7936aca5-58c2-4b47-878c-71e2bc4717e6" providerId="ADAL" clId="{F1F1A36A-FC23-0E44-84BD-C52432EBBED0}" dt="2024-07-30T22:01:51.012" v="722"/>
        <pc:sldMkLst>
          <pc:docMk/>
          <pc:sldMk cId="1360243828" sldId="268"/>
        </pc:sldMkLst>
        <pc:spChg chg="add mod">
          <ac:chgData name="Zhang, Shixuan" userId="7936aca5-58c2-4b47-878c-71e2bc4717e6" providerId="ADAL" clId="{F1F1A36A-FC23-0E44-84BD-C52432EBBED0}" dt="2024-07-30T21:04:12.183" v="106" actId="1076"/>
          <ac:spMkLst>
            <pc:docMk/>
            <pc:sldMk cId="1360243828" sldId="268"/>
            <ac:spMk id="2" creationId="{3FF225A7-ADC0-01C1-8DA4-7230FAA825C3}"/>
          </ac:spMkLst>
        </pc:spChg>
        <pc:spChg chg="mod">
          <ac:chgData name="Zhang, Shixuan" userId="7936aca5-58c2-4b47-878c-71e2bc4717e6" providerId="ADAL" clId="{F1F1A36A-FC23-0E44-84BD-C52432EBBED0}" dt="2024-07-30T22:01:51.012" v="722"/>
          <ac:spMkLst>
            <pc:docMk/>
            <pc:sldMk cId="1360243828" sldId="268"/>
            <ac:spMk id="3" creationId="{B7396512-1F6D-886E-2E8E-0F09ECE17757}"/>
          </ac:spMkLst>
        </pc:spChg>
        <pc:spChg chg="mod">
          <ac:chgData name="Zhang, Shixuan" userId="7936aca5-58c2-4b47-878c-71e2bc4717e6" providerId="ADAL" clId="{F1F1A36A-FC23-0E44-84BD-C52432EBBED0}" dt="2024-07-30T21:02:31.599" v="100" actId="20577"/>
          <ac:spMkLst>
            <pc:docMk/>
            <pc:sldMk cId="1360243828" sldId="268"/>
            <ac:spMk id="5" creationId="{E4C0D359-33A3-C98A-9F00-A7081614CD9E}"/>
          </ac:spMkLst>
        </pc:spChg>
      </pc:sldChg>
      <pc:sldChg chg="modSp mod">
        <pc:chgData name="Zhang, Shixuan" userId="7936aca5-58c2-4b47-878c-71e2bc4717e6" providerId="ADAL" clId="{F1F1A36A-FC23-0E44-84BD-C52432EBBED0}" dt="2024-07-30T21:45:28.889" v="558" actId="255"/>
        <pc:sldMkLst>
          <pc:docMk/>
          <pc:sldMk cId="1050379731" sldId="5522"/>
        </pc:sldMkLst>
        <pc:spChg chg="mod">
          <ac:chgData name="Zhang, Shixuan" userId="7936aca5-58c2-4b47-878c-71e2bc4717e6" providerId="ADAL" clId="{F1F1A36A-FC23-0E44-84BD-C52432EBBED0}" dt="2024-07-30T21:36:32.039" v="452" actId="255"/>
          <ac:spMkLst>
            <pc:docMk/>
            <pc:sldMk cId="1050379731" sldId="5522"/>
            <ac:spMk id="3" creationId="{AC785D45-AB34-F31B-DE41-77880A436829}"/>
          </ac:spMkLst>
        </pc:spChg>
        <pc:spChg chg="mod">
          <ac:chgData name="Zhang, Shixuan" userId="7936aca5-58c2-4b47-878c-71e2bc4717e6" providerId="ADAL" clId="{F1F1A36A-FC23-0E44-84BD-C52432EBBED0}" dt="2024-07-30T21:45:08.772" v="556" actId="1076"/>
          <ac:spMkLst>
            <pc:docMk/>
            <pc:sldMk cId="1050379731" sldId="5522"/>
            <ac:spMk id="53" creationId="{E8259573-85AD-853F-A168-2D547937DF69}"/>
          </ac:spMkLst>
        </pc:spChg>
        <pc:spChg chg="mod">
          <ac:chgData name="Zhang, Shixuan" userId="7936aca5-58c2-4b47-878c-71e2bc4717e6" providerId="ADAL" clId="{F1F1A36A-FC23-0E44-84BD-C52432EBBED0}" dt="2024-07-30T21:44:52.321" v="554" actId="1076"/>
          <ac:spMkLst>
            <pc:docMk/>
            <pc:sldMk cId="1050379731" sldId="5522"/>
            <ac:spMk id="54" creationId="{32B00525-3B0A-8CDE-33E9-2BDBB8AEE917}"/>
          </ac:spMkLst>
        </pc:spChg>
        <pc:spChg chg="mod">
          <ac:chgData name="Zhang, Shixuan" userId="7936aca5-58c2-4b47-878c-71e2bc4717e6" providerId="ADAL" clId="{F1F1A36A-FC23-0E44-84BD-C52432EBBED0}" dt="2024-07-30T21:45:28.889" v="558" actId="255"/>
          <ac:spMkLst>
            <pc:docMk/>
            <pc:sldMk cId="1050379731" sldId="5522"/>
            <ac:spMk id="56" creationId="{2EB58EA3-46E9-982C-A496-92DB27B4F719}"/>
          </ac:spMkLst>
        </pc:spChg>
        <pc:picChg chg="mod">
          <ac:chgData name="Zhang, Shixuan" userId="7936aca5-58c2-4b47-878c-71e2bc4717e6" providerId="ADAL" clId="{F1F1A36A-FC23-0E44-84BD-C52432EBBED0}" dt="2024-07-30T21:45:04.538" v="555" actId="1076"/>
          <ac:picMkLst>
            <pc:docMk/>
            <pc:sldMk cId="1050379731" sldId="5522"/>
            <ac:picMk id="52" creationId="{227BE38A-1D3C-F89B-E1FE-D068DEC52AAC}"/>
          </ac:picMkLst>
        </pc:picChg>
        <pc:cxnChg chg="mod">
          <ac:chgData name="Zhang, Shixuan" userId="7936aca5-58c2-4b47-878c-71e2bc4717e6" providerId="ADAL" clId="{F1F1A36A-FC23-0E44-84BD-C52432EBBED0}" dt="2024-07-30T21:38:31.899" v="480" actId="1035"/>
          <ac:cxnSpMkLst>
            <pc:docMk/>
            <pc:sldMk cId="1050379731" sldId="5522"/>
            <ac:cxnSpMk id="27" creationId="{369765A1-964B-23FE-1436-FF95E31BD3F8}"/>
          </ac:cxnSpMkLst>
        </pc:cxnChg>
      </pc:sldChg>
      <pc:sldChg chg="modSp mod">
        <pc:chgData name="Zhang, Shixuan" userId="7936aca5-58c2-4b47-878c-71e2bc4717e6" providerId="ADAL" clId="{F1F1A36A-FC23-0E44-84BD-C52432EBBED0}" dt="2024-07-30T21:36:20.879" v="448" actId="255"/>
        <pc:sldMkLst>
          <pc:docMk/>
          <pc:sldMk cId="3860021747" sldId="5674"/>
        </pc:sldMkLst>
        <pc:spChg chg="mod">
          <ac:chgData name="Zhang, Shixuan" userId="7936aca5-58c2-4b47-878c-71e2bc4717e6" providerId="ADAL" clId="{F1F1A36A-FC23-0E44-84BD-C52432EBBED0}" dt="2024-07-30T21:36:20.879" v="448" actId="255"/>
          <ac:spMkLst>
            <pc:docMk/>
            <pc:sldMk cId="3860021747" sldId="5674"/>
            <ac:spMk id="3" creationId="{AC785D45-AB34-F31B-DE41-77880A436829}"/>
          </ac:spMkLst>
        </pc:spChg>
        <pc:spChg chg="mod">
          <ac:chgData name="Zhang, Shixuan" userId="7936aca5-58c2-4b47-878c-71e2bc4717e6" providerId="ADAL" clId="{F1F1A36A-FC23-0E44-84BD-C52432EBBED0}" dt="2024-07-30T21:23:01.131" v="315" actId="20577"/>
          <ac:spMkLst>
            <pc:docMk/>
            <pc:sldMk cId="3860021747" sldId="5674"/>
            <ac:spMk id="19" creationId="{D96329B5-40FC-77D7-0586-F1DD19E05AC4}"/>
          </ac:spMkLst>
        </pc:spChg>
        <pc:spChg chg="mod">
          <ac:chgData name="Zhang, Shixuan" userId="7936aca5-58c2-4b47-878c-71e2bc4717e6" providerId="ADAL" clId="{F1F1A36A-FC23-0E44-84BD-C52432EBBED0}" dt="2024-07-30T21:27:40.815" v="413" actId="20577"/>
          <ac:spMkLst>
            <pc:docMk/>
            <pc:sldMk cId="3860021747" sldId="5674"/>
            <ac:spMk id="21" creationId="{D569C85E-95AB-6608-1EF6-36852511479B}"/>
          </ac:spMkLst>
        </pc:spChg>
        <pc:spChg chg="mod">
          <ac:chgData name="Zhang, Shixuan" userId="7936aca5-58c2-4b47-878c-71e2bc4717e6" providerId="ADAL" clId="{F1F1A36A-FC23-0E44-84BD-C52432EBBED0}" dt="2024-07-30T21:24:12.350" v="347" actId="1076"/>
          <ac:spMkLst>
            <pc:docMk/>
            <pc:sldMk cId="3860021747" sldId="5674"/>
            <ac:spMk id="25" creationId="{53813BEA-2A5B-176B-0BBC-C945CD1053E5}"/>
          </ac:spMkLst>
        </pc:spChg>
        <pc:spChg chg="mod">
          <ac:chgData name="Zhang, Shixuan" userId="7936aca5-58c2-4b47-878c-71e2bc4717e6" providerId="ADAL" clId="{F1F1A36A-FC23-0E44-84BD-C52432EBBED0}" dt="2024-07-30T21:23:50.003" v="340" actId="20577"/>
          <ac:spMkLst>
            <pc:docMk/>
            <pc:sldMk cId="3860021747" sldId="5674"/>
            <ac:spMk id="47" creationId="{29024B59-10FE-1E85-C5A5-809E0D31C8AC}"/>
          </ac:spMkLst>
        </pc:spChg>
        <pc:spChg chg="mod">
          <ac:chgData name="Zhang, Shixuan" userId="7936aca5-58c2-4b47-878c-71e2bc4717e6" providerId="ADAL" clId="{F1F1A36A-FC23-0E44-84BD-C52432EBBED0}" dt="2024-07-30T21:24:05.217" v="346" actId="1076"/>
          <ac:spMkLst>
            <pc:docMk/>
            <pc:sldMk cId="3860021747" sldId="5674"/>
            <ac:spMk id="49" creationId="{6DB5DE2F-F490-E7E3-E8E8-A4FEF23D1942}"/>
          </ac:spMkLst>
        </pc:spChg>
        <pc:spChg chg="mod">
          <ac:chgData name="Zhang, Shixuan" userId="7936aca5-58c2-4b47-878c-71e2bc4717e6" providerId="ADAL" clId="{F1F1A36A-FC23-0E44-84BD-C52432EBBED0}" dt="2024-07-30T21:23:54.165" v="343" actId="20577"/>
          <ac:spMkLst>
            <pc:docMk/>
            <pc:sldMk cId="3860021747" sldId="5674"/>
            <ac:spMk id="50" creationId="{5FE53AE7-D015-233A-C9E5-2F63729E504C}"/>
          </ac:spMkLst>
        </pc:spChg>
        <pc:spChg chg="mod">
          <ac:chgData name="Zhang, Shixuan" userId="7936aca5-58c2-4b47-878c-71e2bc4717e6" providerId="ADAL" clId="{F1F1A36A-FC23-0E44-84BD-C52432EBBED0}" dt="2024-07-30T21:24:00.684" v="345" actId="1076"/>
          <ac:spMkLst>
            <pc:docMk/>
            <pc:sldMk cId="3860021747" sldId="5674"/>
            <ac:spMk id="54" creationId="{76BA500B-2CBB-5EAE-A8DC-D24AEF36B8D2}"/>
          </ac:spMkLst>
        </pc:spChg>
        <pc:spChg chg="mod">
          <ac:chgData name="Zhang, Shixuan" userId="7936aca5-58c2-4b47-878c-71e2bc4717e6" providerId="ADAL" clId="{F1F1A36A-FC23-0E44-84BD-C52432EBBED0}" dt="2024-07-30T21:25:09.722" v="363" actId="20577"/>
          <ac:spMkLst>
            <pc:docMk/>
            <pc:sldMk cId="3860021747" sldId="5674"/>
            <ac:spMk id="1028" creationId="{B8EE57BD-99BF-3313-C0D7-10BF6BCF393E}"/>
          </ac:spMkLst>
        </pc:spChg>
        <pc:graphicFrameChg chg="modGraphic">
          <ac:chgData name="Zhang, Shixuan" userId="7936aca5-58c2-4b47-878c-71e2bc4717e6" providerId="ADAL" clId="{F1F1A36A-FC23-0E44-84BD-C52432EBBED0}" dt="2024-07-30T21:25:28.038" v="364" actId="113"/>
          <ac:graphicFrameMkLst>
            <pc:docMk/>
            <pc:sldMk cId="3860021747" sldId="5674"/>
            <ac:graphicFrameMk id="36" creationId="{1344D926-2978-3E53-8BF2-005776B9BCD5}"/>
          </ac:graphicFrameMkLst>
        </pc:graphicFrameChg>
      </pc:sldChg>
      <pc:sldChg chg="modSp mod">
        <pc:chgData name="Zhang, Shixuan" userId="7936aca5-58c2-4b47-878c-71e2bc4717e6" providerId="ADAL" clId="{F1F1A36A-FC23-0E44-84BD-C52432EBBED0}" dt="2024-07-30T21:42:07.619" v="519" actId="20577"/>
        <pc:sldMkLst>
          <pc:docMk/>
          <pc:sldMk cId="1672216584" sldId="5690"/>
        </pc:sldMkLst>
        <pc:spChg chg="mod">
          <ac:chgData name="Zhang, Shixuan" userId="7936aca5-58c2-4b47-878c-71e2bc4717e6" providerId="ADAL" clId="{F1F1A36A-FC23-0E44-84BD-C52432EBBED0}" dt="2024-07-30T21:37:45.658" v="475" actId="20577"/>
          <ac:spMkLst>
            <pc:docMk/>
            <pc:sldMk cId="1672216584" sldId="5690"/>
            <ac:spMk id="3" creationId="{AC785D45-AB34-F31B-DE41-77880A436829}"/>
          </ac:spMkLst>
        </pc:spChg>
        <pc:spChg chg="mod">
          <ac:chgData name="Zhang, Shixuan" userId="7936aca5-58c2-4b47-878c-71e2bc4717e6" providerId="ADAL" clId="{F1F1A36A-FC23-0E44-84BD-C52432EBBED0}" dt="2024-07-30T21:42:07.619" v="519" actId="20577"/>
          <ac:spMkLst>
            <pc:docMk/>
            <pc:sldMk cId="1672216584" sldId="5690"/>
            <ac:spMk id="4" creationId="{DFA2DDCE-EC74-BCE7-9C5C-C822D6D62A97}"/>
          </ac:spMkLst>
        </pc:spChg>
        <pc:spChg chg="mod">
          <ac:chgData name="Zhang, Shixuan" userId="7936aca5-58c2-4b47-878c-71e2bc4717e6" providerId="ADAL" clId="{F1F1A36A-FC23-0E44-84BD-C52432EBBED0}" dt="2024-07-30T21:15:22.644" v="184" actId="114"/>
          <ac:spMkLst>
            <pc:docMk/>
            <pc:sldMk cId="1672216584" sldId="5690"/>
            <ac:spMk id="20" creationId="{258DEDCE-7B66-8ADA-6C35-AD1B63C2F9D6}"/>
          </ac:spMkLst>
        </pc:spChg>
        <pc:spChg chg="mod">
          <ac:chgData name="Zhang, Shixuan" userId="7936aca5-58c2-4b47-878c-71e2bc4717e6" providerId="ADAL" clId="{F1F1A36A-FC23-0E44-84BD-C52432EBBED0}" dt="2024-07-30T21:15:06.961" v="183" actId="14100"/>
          <ac:spMkLst>
            <pc:docMk/>
            <pc:sldMk cId="1672216584" sldId="5690"/>
            <ac:spMk id="23" creationId="{020252B9-1406-5DE5-B0AC-92E2C65667AC}"/>
          </ac:spMkLst>
        </pc:spChg>
        <pc:spChg chg="mod">
          <ac:chgData name="Zhang, Shixuan" userId="7936aca5-58c2-4b47-878c-71e2bc4717e6" providerId="ADAL" clId="{F1F1A36A-FC23-0E44-84BD-C52432EBBED0}" dt="2024-07-30T21:14:34.824" v="178" actId="1076"/>
          <ac:spMkLst>
            <pc:docMk/>
            <pc:sldMk cId="1672216584" sldId="5690"/>
            <ac:spMk id="24" creationId="{790EDFEF-2EAD-E1E5-2CB0-CB4DE93027C4}"/>
          </ac:spMkLst>
        </pc:spChg>
        <pc:grpChg chg="mod">
          <ac:chgData name="Zhang, Shixuan" userId="7936aca5-58c2-4b47-878c-71e2bc4717e6" providerId="ADAL" clId="{F1F1A36A-FC23-0E44-84BD-C52432EBBED0}" dt="2024-07-30T21:17:38.416" v="204" actId="1076"/>
          <ac:grpSpMkLst>
            <pc:docMk/>
            <pc:sldMk cId="1672216584" sldId="5690"/>
            <ac:grpSpMk id="44" creationId="{B102B81C-99C9-36DD-5710-B52F616A74E0}"/>
          </ac:grpSpMkLst>
        </pc:grpChg>
        <pc:picChg chg="mod">
          <ac:chgData name="Zhang, Shixuan" userId="7936aca5-58c2-4b47-878c-71e2bc4717e6" providerId="ADAL" clId="{F1F1A36A-FC23-0E44-84BD-C52432EBBED0}" dt="2024-07-30T21:17:29.780" v="203" actId="1076"/>
          <ac:picMkLst>
            <pc:docMk/>
            <pc:sldMk cId="1672216584" sldId="5690"/>
            <ac:picMk id="19" creationId="{4AB0628A-9128-A76F-933A-F451F72D3E08}"/>
          </ac:picMkLst>
        </pc:picChg>
      </pc:sldChg>
      <pc:sldChg chg="addSp delSp modSp mod">
        <pc:chgData name="Zhang, Shixuan" userId="7936aca5-58c2-4b47-878c-71e2bc4717e6" providerId="ADAL" clId="{F1F1A36A-FC23-0E44-84BD-C52432EBBED0}" dt="2024-07-30T21:38:03.121" v="479" actId="255"/>
        <pc:sldMkLst>
          <pc:docMk/>
          <pc:sldMk cId="1569663503" sldId="5695"/>
        </pc:sldMkLst>
        <pc:spChg chg="mod">
          <ac:chgData name="Zhang, Shixuan" userId="7936aca5-58c2-4b47-878c-71e2bc4717e6" providerId="ADAL" clId="{F1F1A36A-FC23-0E44-84BD-C52432EBBED0}" dt="2024-07-30T21:38:03.121" v="479" actId="255"/>
          <ac:spMkLst>
            <pc:docMk/>
            <pc:sldMk cId="1569663503" sldId="5695"/>
            <ac:spMk id="3" creationId="{AC785D45-AB34-F31B-DE41-77880A436829}"/>
          </ac:spMkLst>
        </pc:spChg>
        <pc:spChg chg="mod">
          <ac:chgData name="Zhang, Shixuan" userId="7936aca5-58c2-4b47-878c-71e2bc4717e6" providerId="ADAL" clId="{F1F1A36A-FC23-0E44-84BD-C52432EBBED0}" dt="2024-07-30T21:10:14.855" v="152" actId="14100"/>
          <ac:spMkLst>
            <pc:docMk/>
            <pc:sldMk cId="1569663503" sldId="5695"/>
            <ac:spMk id="4" creationId="{DFA2DDCE-EC74-BCE7-9C5C-C822D6D62A97}"/>
          </ac:spMkLst>
        </pc:spChg>
        <pc:spChg chg="add del mod">
          <ac:chgData name="Zhang, Shixuan" userId="7936aca5-58c2-4b47-878c-71e2bc4717e6" providerId="ADAL" clId="{F1F1A36A-FC23-0E44-84BD-C52432EBBED0}" dt="2024-07-30T21:08:02.829" v="128" actId="478"/>
          <ac:spMkLst>
            <pc:docMk/>
            <pc:sldMk cId="1569663503" sldId="5695"/>
            <ac:spMk id="5" creationId="{963CF504-67A1-0CA3-991E-4FE67FCB84EF}"/>
          </ac:spMkLst>
        </pc:spChg>
        <pc:spChg chg="mod">
          <ac:chgData name="Zhang, Shixuan" userId="7936aca5-58c2-4b47-878c-71e2bc4717e6" providerId="ADAL" clId="{F1F1A36A-FC23-0E44-84BD-C52432EBBED0}" dt="2024-07-30T21:09:10.780" v="143" actId="114"/>
          <ac:spMkLst>
            <pc:docMk/>
            <pc:sldMk cId="1569663503" sldId="5695"/>
            <ac:spMk id="7" creationId="{EE44F4F6-D5D7-AE44-4461-533588EBC88A}"/>
          </ac:spMkLst>
        </pc:spChg>
        <pc:spChg chg="mod">
          <ac:chgData name="Zhang, Shixuan" userId="7936aca5-58c2-4b47-878c-71e2bc4717e6" providerId="ADAL" clId="{F1F1A36A-FC23-0E44-84BD-C52432EBBED0}" dt="2024-07-30T21:08:21.793" v="132" actId="1076"/>
          <ac:spMkLst>
            <pc:docMk/>
            <pc:sldMk cId="1569663503" sldId="5695"/>
            <ac:spMk id="9" creationId="{C8C6DDDE-05BB-D36F-F425-F7031B0FFB69}"/>
          </ac:spMkLst>
        </pc:spChg>
        <pc:spChg chg="mod">
          <ac:chgData name="Zhang, Shixuan" userId="7936aca5-58c2-4b47-878c-71e2bc4717e6" providerId="ADAL" clId="{F1F1A36A-FC23-0E44-84BD-C52432EBBED0}" dt="2024-07-30T21:11:04.612" v="163" actId="20577"/>
          <ac:spMkLst>
            <pc:docMk/>
            <pc:sldMk cId="1569663503" sldId="5695"/>
            <ac:spMk id="13" creationId="{4A6BF67A-EFC4-082C-201B-E5D875238781}"/>
          </ac:spMkLst>
        </pc:spChg>
        <pc:spChg chg="mod">
          <ac:chgData name="Zhang, Shixuan" userId="7936aca5-58c2-4b47-878c-71e2bc4717e6" providerId="ADAL" clId="{F1F1A36A-FC23-0E44-84BD-C52432EBBED0}" dt="2024-07-30T21:08:21.793" v="132" actId="1076"/>
          <ac:spMkLst>
            <pc:docMk/>
            <pc:sldMk cId="1569663503" sldId="5695"/>
            <ac:spMk id="15" creationId="{7DAA6E2E-FA98-18A4-7B91-8D2A2330B0F5}"/>
          </ac:spMkLst>
        </pc:spChg>
        <pc:spChg chg="mod">
          <ac:chgData name="Zhang, Shixuan" userId="7936aca5-58c2-4b47-878c-71e2bc4717e6" providerId="ADAL" clId="{F1F1A36A-FC23-0E44-84BD-C52432EBBED0}" dt="2024-07-30T21:08:21.793" v="132" actId="1076"/>
          <ac:spMkLst>
            <pc:docMk/>
            <pc:sldMk cId="1569663503" sldId="5695"/>
            <ac:spMk id="16" creationId="{A0F28AD5-93ED-5F54-E5A4-CA0ECAA557EB}"/>
          </ac:spMkLst>
        </pc:spChg>
        <pc:spChg chg="mod">
          <ac:chgData name="Zhang, Shixuan" userId="7936aca5-58c2-4b47-878c-71e2bc4717e6" providerId="ADAL" clId="{F1F1A36A-FC23-0E44-84BD-C52432EBBED0}" dt="2024-07-30T21:08:21.793" v="132" actId="1076"/>
          <ac:spMkLst>
            <pc:docMk/>
            <pc:sldMk cId="1569663503" sldId="5695"/>
            <ac:spMk id="17" creationId="{E0CA4A78-4E5B-7659-15A5-7BA941946EDA}"/>
          </ac:spMkLst>
        </pc:spChg>
        <pc:spChg chg="mod">
          <ac:chgData name="Zhang, Shixuan" userId="7936aca5-58c2-4b47-878c-71e2bc4717e6" providerId="ADAL" clId="{F1F1A36A-FC23-0E44-84BD-C52432EBBED0}" dt="2024-07-30T21:08:21.793" v="132" actId="1076"/>
          <ac:spMkLst>
            <pc:docMk/>
            <pc:sldMk cId="1569663503" sldId="5695"/>
            <ac:spMk id="18" creationId="{DA714CFE-9C51-25C4-0E77-41CEF46E6499}"/>
          </ac:spMkLst>
        </pc:spChg>
        <pc:spChg chg="mod">
          <ac:chgData name="Zhang, Shixuan" userId="7936aca5-58c2-4b47-878c-71e2bc4717e6" providerId="ADAL" clId="{F1F1A36A-FC23-0E44-84BD-C52432EBBED0}" dt="2024-07-30T21:08:21.793" v="132" actId="1076"/>
          <ac:spMkLst>
            <pc:docMk/>
            <pc:sldMk cId="1569663503" sldId="5695"/>
            <ac:spMk id="19" creationId="{3F6F012A-F510-DAC5-DB68-5FFF2E2CEF14}"/>
          </ac:spMkLst>
        </pc:spChg>
        <pc:spChg chg="mod">
          <ac:chgData name="Zhang, Shixuan" userId="7936aca5-58c2-4b47-878c-71e2bc4717e6" providerId="ADAL" clId="{F1F1A36A-FC23-0E44-84BD-C52432EBBED0}" dt="2024-07-30T21:08:21.793" v="132" actId="1076"/>
          <ac:spMkLst>
            <pc:docMk/>
            <pc:sldMk cId="1569663503" sldId="5695"/>
            <ac:spMk id="20" creationId="{ABE0D09D-656D-65AE-7660-3B4BCAD94A32}"/>
          </ac:spMkLst>
        </pc:spChg>
        <pc:spChg chg="mod">
          <ac:chgData name="Zhang, Shixuan" userId="7936aca5-58c2-4b47-878c-71e2bc4717e6" providerId="ADAL" clId="{F1F1A36A-FC23-0E44-84BD-C52432EBBED0}" dt="2024-07-30T21:09:47.914" v="149" actId="14100"/>
          <ac:spMkLst>
            <pc:docMk/>
            <pc:sldMk cId="1569663503" sldId="5695"/>
            <ac:spMk id="22" creationId="{58B9E9CD-C727-2E1E-DFC9-31BFD03EFD2F}"/>
          </ac:spMkLst>
        </pc:spChg>
        <pc:grpChg chg="mod">
          <ac:chgData name="Zhang, Shixuan" userId="7936aca5-58c2-4b47-878c-71e2bc4717e6" providerId="ADAL" clId="{F1F1A36A-FC23-0E44-84BD-C52432EBBED0}" dt="2024-07-30T21:08:21.793" v="132" actId="1076"/>
          <ac:grpSpMkLst>
            <pc:docMk/>
            <pc:sldMk cId="1569663503" sldId="5695"/>
            <ac:grpSpMk id="21" creationId="{42D56AF6-A452-C0CB-8BC7-503558302D28}"/>
          </ac:grpSpMkLst>
        </pc:grpChg>
        <pc:picChg chg="mod">
          <ac:chgData name="Zhang, Shixuan" userId="7936aca5-58c2-4b47-878c-71e2bc4717e6" providerId="ADAL" clId="{F1F1A36A-FC23-0E44-84BD-C52432EBBED0}" dt="2024-07-30T21:08:21.793" v="132" actId="1076"/>
          <ac:picMkLst>
            <pc:docMk/>
            <pc:sldMk cId="1569663503" sldId="5695"/>
            <ac:picMk id="6" creationId="{B5D1DE33-9F3D-834A-B085-F4078D3B1936}"/>
          </ac:picMkLst>
        </pc:picChg>
        <pc:picChg chg="mod">
          <ac:chgData name="Zhang, Shixuan" userId="7936aca5-58c2-4b47-878c-71e2bc4717e6" providerId="ADAL" clId="{F1F1A36A-FC23-0E44-84BD-C52432EBBED0}" dt="2024-07-30T21:08:21.793" v="132" actId="1076"/>
          <ac:picMkLst>
            <pc:docMk/>
            <pc:sldMk cId="1569663503" sldId="5695"/>
            <ac:picMk id="8" creationId="{99A4410F-46BD-6171-78B0-09AD8B84507D}"/>
          </ac:picMkLst>
        </pc:picChg>
        <pc:picChg chg="mod">
          <ac:chgData name="Zhang, Shixuan" userId="7936aca5-58c2-4b47-878c-71e2bc4717e6" providerId="ADAL" clId="{F1F1A36A-FC23-0E44-84BD-C52432EBBED0}" dt="2024-07-30T21:08:21.793" v="132" actId="1076"/>
          <ac:picMkLst>
            <pc:docMk/>
            <pc:sldMk cId="1569663503" sldId="5695"/>
            <ac:picMk id="12" creationId="{54B2EB7D-970D-215E-E86A-37B4F4977DCF}"/>
          </ac:picMkLst>
        </pc:picChg>
      </pc:sldChg>
      <pc:sldChg chg="modSp mod">
        <pc:chgData name="Zhang, Shixuan" userId="7936aca5-58c2-4b47-878c-71e2bc4717e6" providerId="ADAL" clId="{F1F1A36A-FC23-0E44-84BD-C52432EBBED0}" dt="2024-07-30T21:59:09.683" v="721" actId="948"/>
        <pc:sldMkLst>
          <pc:docMk/>
          <pc:sldMk cId="2046786294" sldId="5696"/>
        </pc:sldMkLst>
        <pc:spChg chg="mod">
          <ac:chgData name="Zhang, Shixuan" userId="7936aca5-58c2-4b47-878c-71e2bc4717e6" providerId="ADAL" clId="{F1F1A36A-FC23-0E44-84BD-C52432EBBED0}" dt="2024-07-30T21:35:49.219" v="443" actId="255"/>
          <ac:spMkLst>
            <pc:docMk/>
            <pc:sldMk cId="2046786294" sldId="5696"/>
            <ac:spMk id="3" creationId="{AC785D45-AB34-F31B-DE41-77880A436829}"/>
          </ac:spMkLst>
        </pc:spChg>
        <pc:spChg chg="mod">
          <ac:chgData name="Zhang, Shixuan" userId="7936aca5-58c2-4b47-878c-71e2bc4717e6" providerId="ADAL" clId="{F1F1A36A-FC23-0E44-84BD-C52432EBBED0}" dt="2024-07-30T21:59:09.683" v="721" actId="948"/>
          <ac:spMkLst>
            <pc:docMk/>
            <pc:sldMk cId="2046786294" sldId="5696"/>
            <ac:spMk id="10" creationId="{061B17BC-87FF-549E-0C73-19E5D9F2D497}"/>
          </ac:spMkLst>
        </pc:spChg>
        <pc:spChg chg="mod">
          <ac:chgData name="Zhang, Shixuan" userId="7936aca5-58c2-4b47-878c-71e2bc4717e6" providerId="ADAL" clId="{F1F1A36A-FC23-0E44-84BD-C52432EBBED0}" dt="2024-07-30T21:57:23.710" v="699"/>
          <ac:spMkLst>
            <pc:docMk/>
            <pc:sldMk cId="2046786294" sldId="5696"/>
            <ac:spMk id="11" creationId="{C2DBB46F-A790-1A58-860B-330F7FD86AAB}"/>
          </ac:spMkLst>
        </pc:spChg>
      </pc:sldChg>
      <pc:sldChg chg="modSp mod">
        <pc:chgData name="Zhang, Shixuan" userId="7936aca5-58c2-4b47-878c-71e2bc4717e6" providerId="ADAL" clId="{F1F1A36A-FC23-0E44-84BD-C52432EBBED0}" dt="2024-07-30T21:42:41.381" v="522" actId="1076"/>
        <pc:sldMkLst>
          <pc:docMk/>
          <pc:sldMk cId="3015388893" sldId="5697"/>
        </pc:sldMkLst>
        <pc:spChg chg="mod">
          <ac:chgData name="Zhang, Shixuan" userId="7936aca5-58c2-4b47-878c-71e2bc4717e6" providerId="ADAL" clId="{F1F1A36A-FC23-0E44-84BD-C52432EBBED0}" dt="2024-07-30T21:36:56.469" v="457" actId="1076"/>
          <ac:spMkLst>
            <pc:docMk/>
            <pc:sldMk cId="3015388893" sldId="5697"/>
            <ac:spMk id="3" creationId="{AC785D45-AB34-F31B-DE41-77880A436829}"/>
          </ac:spMkLst>
        </pc:spChg>
        <pc:spChg chg="mod">
          <ac:chgData name="Zhang, Shixuan" userId="7936aca5-58c2-4b47-878c-71e2bc4717e6" providerId="ADAL" clId="{F1F1A36A-FC23-0E44-84BD-C52432EBBED0}" dt="2024-07-30T21:42:41.381" v="522" actId="1076"/>
          <ac:spMkLst>
            <pc:docMk/>
            <pc:sldMk cId="3015388893" sldId="5697"/>
            <ac:spMk id="4" creationId="{DFA2DDCE-EC74-BCE7-9C5C-C822D6D62A97}"/>
          </ac:spMkLst>
        </pc:spChg>
        <pc:spChg chg="mod">
          <ac:chgData name="Zhang, Shixuan" userId="7936aca5-58c2-4b47-878c-71e2bc4717e6" providerId="ADAL" clId="{F1F1A36A-FC23-0E44-84BD-C52432EBBED0}" dt="2024-07-30T21:39:03.702" v="482" actId="1076"/>
          <ac:spMkLst>
            <pc:docMk/>
            <pc:sldMk cId="3015388893" sldId="5697"/>
            <ac:spMk id="7" creationId="{EE44F4F6-D5D7-AE44-4461-533588EBC88A}"/>
          </ac:spMkLst>
        </pc:spChg>
        <pc:spChg chg="mod">
          <ac:chgData name="Zhang, Shixuan" userId="7936aca5-58c2-4b47-878c-71e2bc4717e6" providerId="ADAL" clId="{F1F1A36A-FC23-0E44-84BD-C52432EBBED0}" dt="2024-07-30T21:39:06.250" v="483" actId="1076"/>
          <ac:spMkLst>
            <pc:docMk/>
            <pc:sldMk cId="3015388893" sldId="5697"/>
            <ac:spMk id="18" creationId="{7493D514-B7A6-F721-8ED7-6E70CFC77863}"/>
          </ac:spMkLst>
        </pc:spChg>
        <pc:picChg chg="mod">
          <ac:chgData name="Zhang, Shixuan" userId="7936aca5-58c2-4b47-878c-71e2bc4717e6" providerId="ADAL" clId="{F1F1A36A-FC23-0E44-84BD-C52432EBBED0}" dt="2024-07-30T21:39:03.702" v="482" actId="1076"/>
          <ac:picMkLst>
            <pc:docMk/>
            <pc:sldMk cId="3015388893" sldId="5697"/>
            <ac:picMk id="8" creationId="{D0A2FBB3-156D-7EB0-596C-AAC4BCCE6F58}"/>
          </ac:picMkLst>
        </pc:picChg>
      </pc:sldChg>
      <pc:sldChg chg="modSp mod">
        <pc:chgData name="Zhang, Shixuan" userId="7936aca5-58c2-4b47-878c-71e2bc4717e6" providerId="ADAL" clId="{F1F1A36A-FC23-0E44-84BD-C52432EBBED0}" dt="2024-07-30T21:50:02.742" v="681" actId="20577"/>
        <pc:sldMkLst>
          <pc:docMk/>
          <pc:sldMk cId="1299595764" sldId="5699"/>
        </pc:sldMkLst>
        <pc:spChg chg="mod">
          <ac:chgData name="Zhang, Shixuan" userId="7936aca5-58c2-4b47-878c-71e2bc4717e6" providerId="ADAL" clId="{F1F1A36A-FC23-0E44-84BD-C52432EBBED0}" dt="2024-07-30T21:36:09.922" v="446" actId="255"/>
          <ac:spMkLst>
            <pc:docMk/>
            <pc:sldMk cId="1299595764" sldId="5699"/>
            <ac:spMk id="3" creationId="{AC785D45-AB34-F31B-DE41-77880A436829}"/>
          </ac:spMkLst>
        </pc:spChg>
        <pc:spChg chg="mod">
          <ac:chgData name="Zhang, Shixuan" userId="7936aca5-58c2-4b47-878c-71e2bc4717e6" providerId="ADAL" clId="{F1F1A36A-FC23-0E44-84BD-C52432EBBED0}" dt="2024-07-30T21:50:02.742" v="681" actId="20577"/>
          <ac:spMkLst>
            <pc:docMk/>
            <pc:sldMk cId="1299595764" sldId="5699"/>
            <ac:spMk id="6" creationId="{7EC5E464-4410-F95A-737B-BE2923EC67D6}"/>
          </ac:spMkLst>
        </pc:spChg>
        <pc:spChg chg="mod">
          <ac:chgData name="Zhang, Shixuan" userId="7936aca5-58c2-4b47-878c-71e2bc4717e6" providerId="ADAL" clId="{F1F1A36A-FC23-0E44-84BD-C52432EBBED0}" dt="2024-07-30T21:49:49.137" v="671" actId="14100"/>
          <ac:spMkLst>
            <pc:docMk/>
            <pc:sldMk cId="1299595764" sldId="5699"/>
            <ac:spMk id="12" creationId="{EEAA744D-F374-D155-1359-6FDE7A332C41}"/>
          </ac:spMkLst>
        </pc:spChg>
      </pc:sldChg>
    </pc:docChg>
  </pc:docChgLst>
  <pc:docChgLst>
    <pc:chgData name="Zhang, Shixuan" userId="7936aca5-58c2-4b47-878c-71e2bc4717e6" providerId="ADAL" clId="{2749317E-8AE2-704B-AECF-3B5D8BE5F4AE}"/>
    <pc:docChg chg="undo redo custSel addSld delSld modSld sldOrd">
      <pc:chgData name="Zhang, Shixuan" userId="7936aca5-58c2-4b47-878c-71e2bc4717e6" providerId="ADAL" clId="{2749317E-8AE2-704B-AECF-3B5D8BE5F4AE}" dt="2024-08-02T22:30:54.914" v="5082" actId="20577"/>
      <pc:docMkLst>
        <pc:docMk/>
      </pc:docMkLst>
      <pc:sldChg chg="del ord">
        <pc:chgData name="Zhang, Shixuan" userId="7936aca5-58c2-4b47-878c-71e2bc4717e6" providerId="ADAL" clId="{2749317E-8AE2-704B-AECF-3B5D8BE5F4AE}" dt="2024-08-02T16:57:36.698" v="847" actId="2696"/>
        <pc:sldMkLst>
          <pc:docMk/>
          <pc:sldMk cId="1050379731" sldId="5522"/>
        </pc:sldMkLst>
      </pc:sldChg>
      <pc:sldChg chg="addSp delSp modSp mod">
        <pc:chgData name="Zhang, Shixuan" userId="7936aca5-58c2-4b47-878c-71e2bc4717e6" providerId="ADAL" clId="{2749317E-8AE2-704B-AECF-3B5D8BE5F4AE}" dt="2024-08-02T22:12:40.945" v="3961" actId="1076"/>
        <pc:sldMkLst>
          <pc:docMk/>
          <pc:sldMk cId="3860021747" sldId="5674"/>
        </pc:sldMkLst>
        <pc:spChg chg="mod">
          <ac:chgData name="Zhang, Shixuan" userId="7936aca5-58c2-4b47-878c-71e2bc4717e6" providerId="ADAL" clId="{2749317E-8AE2-704B-AECF-3B5D8BE5F4AE}" dt="2024-08-02T17:02:24.608" v="892"/>
          <ac:spMkLst>
            <pc:docMk/>
            <pc:sldMk cId="3860021747" sldId="5674"/>
            <ac:spMk id="5" creationId="{489F3A0F-29D8-70E9-1AC9-1B5D25A8EAF1}"/>
          </ac:spMkLst>
        </pc:spChg>
        <pc:spChg chg="mod">
          <ac:chgData name="Zhang, Shixuan" userId="7936aca5-58c2-4b47-878c-71e2bc4717e6" providerId="ADAL" clId="{2749317E-8AE2-704B-AECF-3B5D8BE5F4AE}" dt="2024-08-02T17:02:24.608" v="892"/>
          <ac:spMkLst>
            <pc:docMk/>
            <pc:sldMk cId="3860021747" sldId="5674"/>
            <ac:spMk id="7" creationId="{592658DC-8F8E-CC4D-9DC1-68E7E4D5019E}"/>
          </ac:spMkLst>
        </pc:spChg>
        <pc:spChg chg="mod">
          <ac:chgData name="Zhang, Shixuan" userId="7936aca5-58c2-4b47-878c-71e2bc4717e6" providerId="ADAL" clId="{2749317E-8AE2-704B-AECF-3B5D8BE5F4AE}" dt="2024-08-02T17:02:24.608" v="892"/>
          <ac:spMkLst>
            <pc:docMk/>
            <pc:sldMk cId="3860021747" sldId="5674"/>
            <ac:spMk id="10" creationId="{9558C828-A494-19DF-C6B9-5C9DFA466134}"/>
          </ac:spMkLst>
        </pc:spChg>
        <pc:spChg chg="mod">
          <ac:chgData name="Zhang, Shixuan" userId="7936aca5-58c2-4b47-878c-71e2bc4717e6" providerId="ADAL" clId="{2749317E-8AE2-704B-AECF-3B5D8BE5F4AE}" dt="2024-08-02T17:02:24.608" v="892"/>
          <ac:spMkLst>
            <pc:docMk/>
            <pc:sldMk cId="3860021747" sldId="5674"/>
            <ac:spMk id="12" creationId="{F7682BA2-6DF7-315A-C483-18CF98810542}"/>
          </ac:spMkLst>
        </pc:spChg>
        <pc:spChg chg="mod">
          <ac:chgData name="Zhang, Shixuan" userId="7936aca5-58c2-4b47-878c-71e2bc4717e6" providerId="ADAL" clId="{2749317E-8AE2-704B-AECF-3B5D8BE5F4AE}" dt="2024-08-02T17:02:24.608" v="892"/>
          <ac:spMkLst>
            <pc:docMk/>
            <pc:sldMk cId="3860021747" sldId="5674"/>
            <ac:spMk id="15" creationId="{BA63D521-76B8-CB89-092D-7C82B4DDBCA2}"/>
          </ac:spMkLst>
        </pc:spChg>
        <pc:spChg chg="mod">
          <ac:chgData name="Zhang, Shixuan" userId="7936aca5-58c2-4b47-878c-71e2bc4717e6" providerId="ADAL" clId="{2749317E-8AE2-704B-AECF-3B5D8BE5F4AE}" dt="2024-08-02T17:02:24.608" v="892"/>
          <ac:spMkLst>
            <pc:docMk/>
            <pc:sldMk cId="3860021747" sldId="5674"/>
            <ac:spMk id="16" creationId="{26F19A24-B299-F186-D626-1A523A5FFEFF}"/>
          </ac:spMkLst>
        </pc:spChg>
        <pc:spChg chg="mod">
          <ac:chgData name="Zhang, Shixuan" userId="7936aca5-58c2-4b47-878c-71e2bc4717e6" providerId="ADAL" clId="{2749317E-8AE2-704B-AECF-3B5D8BE5F4AE}" dt="2024-08-02T17:02:24.608" v="892"/>
          <ac:spMkLst>
            <pc:docMk/>
            <pc:sldMk cId="3860021747" sldId="5674"/>
            <ac:spMk id="17" creationId="{60612E0B-1073-A2D6-A180-B4B80CD35515}"/>
          </ac:spMkLst>
        </pc:spChg>
        <pc:spChg chg="mod">
          <ac:chgData name="Zhang, Shixuan" userId="7936aca5-58c2-4b47-878c-71e2bc4717e6" providerId="ADAL" clId="{2749317E-8AE2-704B-AECF-3B5D8BE5F4AE}" dt="2024-08-02T17:02:24.608" v="892"/>
          <ac:spMkLst>
            <pc:docMk/>
            <pc:sldMk cId="3860021747" sldId="5674"/>
            <ac:spMk id="20" creationId="{50AD28A1-4BEA-423C-DE7E-B7783953CB6D}"/>
          </ac:spMkLst>
        </pc:spChg>
        <pc:spChg chg="mod">
          <ac:chgData name="Zhang, Shixuan" userId="7936aca5-58c2-4b47-878c-71e2bc4717e6" providerId="ADAL" clId="{2749317E-8AE2-704B-AECF-3B5D8BE5F4AE}" dt="2024-08-02T17:03:54.676" v="911" actId="14100"/>
          <ac:spMkLst>
            <pc:docMk/>
            <pc:sldMk cId="3860021747" sldId="5674"/>
            <ac:spMk id="21" creationId="{D569C85E-95AB-6608-1EF6-36852511479B}"/>
          </ac:spMkLst>
        </pc:spChg>
        <pc:spChg chg="mod">
          <ac:chgData name="Zhang, Shixuan" userId="7936aca5-58c2-4b47-878c-71e2bc4717e6" providerId="ADAL" clId="{2749317E-8AE2-704B-AECF-3B5D8BE5F4AE}" dt="2024-08-02T17:02:24.608" v="892"/>
          <ac:spMkLst>
            <pc:docMk/>
            <pc:sldMk cId="3860021747" sldId="5674"/>
            <ac:spMk id="23" creationId="{2176A402-52AC-B7B3-EC30-8B89FFB52CE5}"/>
          </ac:spMkLst>
        </pc:spChg>
        <pc:spChg chg="mod">
          <ac:chgData name="Zhang, Shixuan" userId="7936aca5-58c2-4b47-878c-71e2bc4717e6" providerId="ADAL" clId="{2749317E-8AE2-704B-AECF-3B5D8BE5F4AE}" dt="2024-08-02T17:02:24.608" v="892"/>
          <ac:spMkLst>
            <pc:docMk/>
            <pc:sldMk cId="3860021747" sldId="5674"/>
            <ac:spMk id="24" creationId="{2455CFED-85DE-CAC1-1F78-B1F4859ABB72}"/>
          </ac:spMkLst>
        </pc:spChg>
        <pc:spChg chg="mod">
          <ac:chgData name="Zhang, Shixuan" userId="7936aca5-58c2-4b47-878c-71e2bc4717e6" providerId="ADAL" clId="{2749317E-8AE2-704B-AECF-3B5D8BE5F4AE}" dt="2024-08-02T17:02:24.608" v="892"/>
          <ac:spMkLst>
            <pc:docMk/>
            <pc:sldMk cId="3860021747" sldId="5674"/>
            <ac:spMk id="31" creationId="{590112FB-092C-6CFB-6945-B9B1B0E948AE}"/>
          </ac:spMkLst>
        </pc:spChg>
        <pc:spChg chg="mod">
          <ac:chgData name="Zhang, Shixuan" userId="7936aca5-58c2-4b47-878c-71e2bc4717e6" providerId="ADAL" clId="{2749317E-8AE2-704B-AECF-3B5D8BE5F4AE}" dt="2024-08-02T17:02:24.608" v="892"/>
          <ac:spMkLst>
            <pc:docMk/>
            <pc:sldMk cId="3860021747" sldId="5674"/>
            <ac:spMk id="32" creationId="{1DCBC77D-E5AE-E98E-DA1D-A83B6730737B}"/>
          </ac:spMkLst>
        </pc:spChg>
        <pc:spChg chg="mod">
          <ac:chgData name="Zhang, Shixuan" userId="7936aca5-58c2-4b47-878c-71e2bc4717e6" providerId="ADAL" clId="{2749317E-8AE2-704B-AECF-3B5D8BE5F4AE}" dt="2024-08-02T17:02:24.608" v="892"/>
          <ac:spMkLst>
            <pc:docMk/>
            <pc:sldMk cId="3860021747" sldId="5674"/>
            <ac:spMk id="33" creationId="{0FD9077A-E767-D2D4-0658-31BBF5C102CC}"/>
          </ac:spMkLst>
        </pc:spChg>
        <pc:spChg chg="mod">
          <ac:chgData name="Zhang, Shixuan" userId="7936aca5-58c2-4b47-878c-71e2bc4717e6" providerId="ADAL" clId="{2749317E-8AE2-704B-AECF-3B5D8BE5F4AE}" dt="2024-08-02T17:02:24.608" v="892"/>
          <ac:spMkLst>
            <pc:docMk/>
            <pc:sldMk cId="3860021747" sldId="5674"/>
            <ac:spMk id="34" creationId="{49381907-7E9A-1950-806E-69B15E494590}"/>
          </ac:spMkLst>
        </pc:spChg>
        <pc:spChg chg="mod">
          <ac:chgData name="Zhang, Shixuan" userId="7936aca5-58c2-4b47-878c-71e2bc4717e6" providerId="ADAL" clId="{2749317E-8AE2-704B-AECF-3B5D8BE5F4AE}" dt="2024-08-02T17:02:24.608" v="892"/>
          <ac:spMkLst>
            <pc:docMk/>
            <pc:sldMk cId="3860021747" sldId="5674"/>
            <ac:spMk id="40" creationId="{7083A8F4-D485-529C-EA3B-341D0459AE70}"/>
          </ac:spMkLst>
        </pc:spChg>
        <pc:spChg chg="mod">
          <ac:chgData name="Zhang, Shixuan" userId="7936aca5-58c2-4b47-878c-71e2bc4717e6" providerId="ADAL" clId="{2749317E-8AE2-704B-AECF-3B5D8BE5F4AE}" dt="2024-08-02T17:02:24.608" v="892"/>
          <ac:spMkLst>
            <pc:docMk/>
            <pc:sldMk cId="3860021747" sldId="5674"/>
            <ac:spMk id="43" creationId="{A5CF0D76-FA8D-80E2-018D-ACF950537411}"/>
          </ac:spMkLst>
        </pc:spChg>
        <pc:spChg chg="mod">
          <ac:chgData name="Zhang, Shixuan" userId="7936aca5-58c2-4b47-878c-71e2bc4717e6" providerId="ADAL" clId="{2749317E-8AE2-704B-AECF-3B5D8BE5F4AE}" dt="2024-08-02T17:02:24.608" v="892"/>
          <ac:spMkLst>
            <pc:docMk/>
            <pc:sldMk cId="3860021747" sldId="5674"/>
            <ac:spMk id="44" creationId="{6EFE485C-A6AE-6699-6C8B-4480652039BE}"/>
          </ac:spMkLst>
        </pc:spChg>
        <pc:spChg chg="del mod">
          <ac:chgData name="Zhang, Shixuan" userId="7936aca5-58c2-4b47-878c-71e2bc4717e6" providerId="ADAL" clId="{2749317E-8AE2-704B-AECF-3B5D8BE5F4AE}" dt="2024-08-02T17:07:00.039" v="1043" actId="478"/>
          <ac:spMkLst>
            <pc:docMk/>
            <pc:sldMk cId="3860021747" sldId="5674"/>
            <ac:spMk id="46" creationId="{A8F91639-89C7-CE10-636D-BCF265D0BD98}"/>
          </ac:spMkLst>
        </pc:spChg>
        <pc:spChg chg="mod">
          <ac:chgData name="Zhang, Shixuan" userId="7936aca5-58c2-4b47-878c-71e2bc4717e6" providerId="ADAL" clId="{2749317E-8AE2-704B-AECF-3B5D8BE5F4AE}" dt="2024-08-02T17:03:02.024" v="898" actId="1076"/>
          <ac:spMkLst>
            <pc:docMk/>
            <pc:sldMk cId="3860021747" sldId="5674"/>
            <ac:spMk id="47" creationId="{29024B59-10FE-1E85-C5A5-809E0D31C8AC}"/>
          </ac:spMkLst>
        </pc:spChg>
        <pc:spChg chg="mod">
          <ac:chgData name="Zhang, Shixuan" userId="7936aca5-58c2-4b47-878c-71e2bc4717e6" providerId="ADAL" clId="{2749317E-8AE2-704B-AECF-3B5D8BE5F4AE}" dt="2024-08-02T17:03:02.024" v="898" actId="1076"/>
          <ac:spMkLst>
            <pc:docMk/>
            <pc:sldMk cId="3860021747" sldId="5674"/>
            <ac:spMk id="49" creationId="{6DB5DE2F-F490-E7E3-E8E8-A4FEF23D1942}"/>
          </ac:spMkLst>
        </pc:spChg>
        <pc:spChg chg="del">
          <ac:chgData name="Zhang, Shixuan" userId="7936aca5-58c2-4b47-878c-71e2bc4717e6" providerId="ADAL" clId="{2749317E-8AE2-704B-AECF-3B5D8BE5F4AE}" dt="2024-08-02T17:03:08.601" v="899" actId="478"/>
          <ac:spMkLst>
            <pc:docMk/>
            <pc:sldMk cId="3860021747" sldId="5674"/>
            <ac:spMk id="50" creationId="{5FE53AE7-D015-233A-C9E5-2F63729E504C}"/>
          </ac:spMkLst>
        </pc:spChg>
        <pc:spChg chg="del">
          <ac:chgData name="Zhang, Shixuan" userId="7936aca5-58c2-4b47-878c-71e2bc4717e6" providerId="ADAL" clId="{2749317E-8AE2-704B-AECF-3B5D8BE5F4AE}" dt="2024-08-02T17:03:08.601" v="899" actId="478"/>
          <ac:spMkLst>
            <pc:docMk/>
            <pc:sldMk cId="3860021747" sldId="5674"/>
            <ac:spMk id="54" creationId="{76BA500B-2CBB-5EAE-A8DC-D24AEF36B8D2}"/>
          </ac:spMkLst>
        </pc:spChg>
        <pc:spChg chg="mod">
          <ac:chgData name="Zhang, Shixuan" userId="7936aca5-58c2-4b47-878c-71e2bc4717e6" providerId="ADAL" clId="{2749317E-8AE2-704B-AECF-3B5D8BE5F4AE}" dt="2024-08-02T17:02:24.608" v="892"/>
          <ac:spMkLst>
            <pc:docMk/>
            <pc:sldMk cId="3860021747" sldId="5674"/>
            <ac:spMk id="58" creationId="{FAA23FA4-4917-63A0-BFB1-FD17E0FE2618}"/>
          </ac:spMkLst>
        </pc:spChg>
        <pc:spChg chg="mod">
          <ac:chgData name="Zhang, Shixuan" userId="7936aca5-58c2-4b47-878c-71e2bc4717e6" providerId="ADAL" clId="{2749317E-8AE2-704B-AECF-3B5D8BE5F4AE}" dt="2024-08-02T17:02:24.608" v="892"/>
          <ac:spMkLst>
            <pc:docMk/>
            <pc:sldMk cId="3860021747" sldId="5674"/>
            <ac:spMk id="59" creationId="{A9DDC8C6-CB83-E0FB-EA34-7032F0130968}"/>
          </ac:spMkLst>
        </pc:spChg>
        <pc:spChg chg="mod">
          <ac:chgData name="Zhang, Shixuan" userId="7936aca5-58c2-4b47-878c-71e2bc4717e6" providerId="ADAL" clId="{2749317E-8AE2-704B-AECF-3B5D8BE5F4AE}" dt="2024-08-02T17:02:24.608" v="892"/>
          <ac:spMkLst>
            <pc:docMk/>
            <pc:sldMk cId="3860021747" sldId="5674"/>
            <ac:spMk id="60" creationId="{014B92BE-3F11-EA13-2485-142BFE2D7078}"/>
          </ac:spMkLst>
        </pc:spChg>
        <pc:spChg chg="mod">
          <ac:chgData name="Zhang, Shixuan" userId="7936aca5-58c2-4b47-878c-71e2bc4717e6" providerId="ADAL" clId="{2749317E-8AE2-704B-AECF-3B5D8BE5F4AE}" dt="2024-08-02T17:02:24.608" v="892"/>
          <ac:spMkLst>
            <pc:docMk/>
            <pc:sldMk cId="3860021747" sldId="5674"/>
            <ac:spMk id="61" creationId="{4E36603D-2734-FBC5-8EF5-E2CCA02A48D6}"/>
          </ac:spMkLst>
        </pc:spChg>
        <pc:spChg chg="mod">
          <ac:chgData name="Zhang, Shixuan" userId="7936aca5-58c2-4b47-878c-71e2bc4717e6" providerId="ADAL" clId="{2749317E-8AE2-704B-AECF-3B5D8BE5F4AE}" dt="2024-08-02T17:02:24.608" v="892"/>
          <ac:spMkLst>
            <pc:docMk/>
            <pc:sldMk cId="3860021747" sldId="5674"/>
            <ac:spMk id="62" creationId="{D4517A4F-6279-BB0C-07AC-C4C5B17E198A}"/>
          </ac:spMkLst>
        </pc:spChg>
        <pc:spChg chg="mod">
          <ac:chgData name="Zhang, Shixuan" userId="7936aca5-58c2-4b47-878c-71e2bc4717e6" providerId="ADAL" clId="{2749317E-8AE2-704B-AECF-3B5D8BE5F4AE}" dt="2024-08-02T17:02:24.608" v="892"/>
          <ac:spMkLst>
            <pc:docMk/>
            <pc:sldMk cId="3860021747" sldId="5674"/>
            <ac:spMk id="63" creationId="{ED579C1D-904E-F52F-4745-6575341EE02D}"/>
          </ac:spMkLst>
        </pc:spChg>
        <pc:spChg chg="add mod">
          <ac:chgData name="Zhang, Shixuan" userId="7936aca5-58c2-4b47-878c-71e2bc4717e6" providerId="ADAL" clId="{2749317E-8AE2-704B-AECF-3B5D8BE5F4AE}" dt="2024-08-02T17:12:18.628" v="1230" actId="1076"/>
          <ac:spMkLst>
            <pc:docMk/>
            <pc:sldMk cId="3860021747" sldId="5674"/>
            <ac:spMk id="1024" creationId="{28AFB109-428E-BDCC-8817-75BA9F7766E3}"/>
          </ac:spMkLst>
        </pc:spChg>
        <pc:spChg chg="mod">
          <ac:chgData name="Zhang, Shixuan" userId="7936aca5-58c2-4b47-878c-71e2bc4717e6" providerId="ADAL" clId="{2749317E-8AE2-704B-AECF-3B5D8BE5F4AE}" dt="2024-08-02T22:12:40.945" v="3961" actId="1076"/>
          <ac:spMkLst>
            <pc:docMk/>
            <pc:sldMk cId="3860021747" sldId="5674"/>
            <ac:spMk id="1028" creationId="{B8EE57BD-99BF-3313-C0D7-10BF6BCF393E}"/>
          </ac:spMkLst>
        </pc:spChg>
        <pc:grpChg chg="add mod">
          <ac:chgData name="Zhang, Shixuan" userId="7936aca5-58c2-4b47-878c-71e2bc4717e6" providerId="ADAL" clId="{2749317E-8AE2-704B-AECF-3B5D8BE5F4AE}" dt="2024-08-02T17:12:13.863" v="1229" actId="1076"/>
          <ac:grpSpMkLst>
            <pc:docMk/>
            <pc:sldMk cId="3860021747" sldId="5674"/>
            <ac:grpSpMk id="4" creationId="{2EA7ED77-B99E-5F1D-EAAB-E5346323D5AF}"/>
          </ac:grpSpMkLst>
        </pc:grpChg>
        <pc:grpChg chg="mod">
          <ac:chgData name="Zhang, Shixuan" userId="7936aca5-58c2-4b47-878c-71e2bc4717e6" providerId="ADAL" clId="{2749317E-8AE2-704B-AECF-3B5D8BE5F4AE}" dt="2024-08-02T17:02:24.608" v="892"/>
          <ac:grpSpMkLst>
            <pc:docMk/>
            <pc:sldMk cId="3860021747" sldId="5674"/>
            <ac:grpSpMk id="8" creationId="{3B2D13F7-1F43-6EE8-A643-F167620E8D67}"/>
          </ac:grpSpMkLst>
        </pc:grpChg>
        <pc:grpChg chg="mod">
          <ac:chgData name="Zhang, Shixuan" userId="7936aca5-58c2-4b47-878c-71e2bc4717e6" providerId="ADAL" clId="{2749317E-8AE2-704B-AECF-3B5D8BE5F4AE}" dt="2024-08-02T17:02:24.608" v="892"/>
          <ac:grpSpMkLst>
            <pc:docMk/>
            <pc:sldMk cId="3860021747" sldId="5674"/>
            <ac:grpSpMk id="9" creationId="{A87CE48A-3C7F-4346-CDA6-D42E539646E0}"/>
          </ac:grpSpMkLst>
        </pc:grpChg>
        <pc:grpChg chg="mod topLvl">
          <ac:chgData name="Zhang, Shixuan" userId="7936aca5-58c2-4b47-878c-71e2bc4717e6" providerId="ADAL" clId="{2749317E-8AE2-704B-AECF-3B5D8BE5F4AE}" dt="2024-08-02T17:03:25.959" v="903" actId="1076"/>
          <ac:grpSpMkLst>
            <pc:docMk/>
            <pc:sldMk cId="3860021747" sldId="5674"/>
            <ac:grpSpMk id="55" creationId="{87FED8A5-02ED-F5DF-4F84-95390970F941}"/>
          </ac:grpSpMkLst>
        </pc:grpChg>
        <pc:grpChg chg="del mod">
          <ac:chgData name="Zhang, Shixuan" userId="7936aca5-58c2-4b47-878c-71e2bc4717e6" providerId="ADAL" clId="{2749317E-8AE2-704B-AECF-3B5D8BE5F4AE}" dt="2024-08-02T17:03:08.601" v="899" actId="478"/>
          <ac:grpSpMkLst>
            <pc:docMk/>
            <pc:sldMk cId="3860021747" sldId="5674"/>
            <ac:grpSpMk id="56" creationId="{3BF97167-3725-2CAF-0489-69C8C5445FCB}"/>
          </ac:grpSpMkLst>
        </pc:grpChg>
        <pc:graphicFrameChg chg="del mod modGraphic">
          <ac:chgData name="Zhang, Shixuan" userId="7936aca5-58c2-4b47-878c-71e2bc4717e6" providerId="ADAL" clId="{2749317E-8AE2-704B-AECF-3B5D8BE5F4AE}" dt="2024-08-02T17:05:18.541" v="979" actId="478"/>
          <ac:graphicFrameMkLst>
            <pc:docMk/>
            <pc:sldMk cId="3860021747" sldId="5674"/>
            <ac:graphicFrameMk id="36" creationId="{1344D926-2978-3E53-8BF2-005776B9BCD5}"/>
          </ac:graphicFrameMkLst>
        </pc:graphicFrameChg>
        <pc:picChg chg="mod">
          <ac:chgData name="Zhang, Shixuan" userId="7936aca5-58c2-4b47-878c-71e2bc4717e6" providerId="ADAL" clId="{2749317E-8AE2-704B-AECF-3B5D8BE5F4AE}" dt="2024-08-02T17:03:02.024" v="898" actId="1076"/>
          <ac:picMkLst>
            <pc:docMk/>
            <pc:sldMk cId="3860021747" sldId="5674"/>
            <ac:picMk id="30" creationId="{0E97437A-6FF2-BFE1-7A07-E053A0CF0BFF}"/>
          </ac:picMkLst>
        </pc:picChg>
        <pc:picChg chg="del topLvl">
          <ac:chgData name="Zhang, Shixuan" userId="7936aca5-58c2-4b47-878c-71e2bc4717e6" providerId="ADAL" clId="{2749317E-8AE2-704B-AECF-3B5D8BE5F4AE}" dt="2024-08-02T17:03:08.601" v="899" actId="478"/>
          <ac:picMkLst>
            <pc:docMk/>
            <pc:sldMk cId="3860021747" sldId="5674"/>
            <ac:picMk id="35" creationId="{62F87563-0E68-418A-0E35-2B8AA7130D02}"/>
          </ac:picMkLst>
        </pc:picChg>
        <pc:cxnChg chg="mod">
          <ac:chgData name="Zhang, Shixuan" userId="7936aca5-58c2-4b47-878c-71e2bc4717e6" providerId="ADAL" clId="{2749317E-8AE2-704B-AECF-3B5D8BE5F4AE}" dt="2024-08-02T17:02:24.608" v="892"/>
          <ac:cxnSpMkLst>
            <pc:docMk/>
            <pc:sldMk cId="3860021747" sldId="5674"/>
            <ac:cxnSpMk id="6" creationId="{1ABF1B6F-E5CB-1186-6DFD-554F6B7B561F}"/>
          </ac:cxnSpMkLst>
        </pc:cxnChg>
        <pc:cxnChg chg="mod">
          <ac:chgData name="Zhang, Shixuan" userId="7936aca5-58c2-4b47-878c-71e2bc4717e6" providerId="ADAL" clId="{2749317E-8AE2-704B-AECF-3B5D8BE5F4AE}" dt="2024-08-02T17:02:24.608" v="892"/>
          <ac:cxnSpMkLst>
            <pc:docMk/>
            <pc:sldMk cId="3860021747" sldId="5674"/>
            <ac:cxnSpMk id="11" creationId="{4C135167-21B8-B605-1B27-C4BBD093C4A9}"/>
          </ac:cxnSpMkLst>
        </pc:cxnChg>
        <pc:cxnChg chg="mod">
          <ac:chgData name="Zhang, Shixuan" userId="7936aca5-58c2-4b47-878c-71e2bc4717e6" providerId="ADAL" clId="{2749317E-8AE2-704B-AECF-3B5D8BE5F4AE}" dt="2024-08-02T17:02:24.608" v="892"/>
          <ac:cxnSpMkLst>
            <pc:docMk/>
            <pc:sldMk cId="3860021747" sldId="5674"/>
            <ac:cxnSpMk id="13" creationId="{0B33B3A0-88DC-6F10-5975-7643BA34AC2B}"/>
          </ac:cxnSpMkLst>
        </pc:cxnChg>
        <pc:cxnChg chg="mod">
          <ac:chgData name="Zhang, Shixuan" userId="7936aca5-58c2-4b47-878c-71e2bc4717e6" providerId="ADAL" clId="{2749317E-8AE2-704B-AECF-3B5D8BE5F4AE}" dt="2024-08-02T17:02:24.608" v="892"/>
          <ac:cxnSpMkLst>
            <pc:docMk/>
            <pc:sldMk cId="3860021747" sldId="5674"/>
            <ac:cxnSpMk id="14" creationId="{583105E2-37A9-265F-3E02-36F8644E0B11}"/>
          </ac:cxnSpMkLst>
        </pc:cxnChg>
        <pc:cxnChg chg="mod">
          <ac:chgData name="Zhang, Shixuan" userId="7936aca5-58c2-4b47-878c-71e2bc4717e6" providerId="ADAL" clId="{2749317E-8AE2-704B-AECF-3B5D8BE5F4AE}" dt="2024-08-02T17:02:24.608" v="892"/>
          <ac:cxnSpMkLst>
            <pc:docMk/>
            <pc:sldMk cId="3860021747" sldId="5674"/>
            <ac:cxnSpMk id="27" creationId="{EDF2649E-3FF8-1D70-A100-A9D1AF8E97FB}"/>
          </ac:cxnSpMkLst>
        </pc:cxnChg>
        <pc:cxnChg chg="mod">
          <ac:chgData name="Zhang, Shixuan" userId="7936aca5-58c2-4b47-878c-71e2bc4717e6" providerId="ADAL" clId="{2749317E-8AE2-704B-AECF-3B5D8BE5F4AE}" dt="2024-08-02T17:02:24.608" v="892"/>
          <ac:cxnSpMkLst>
            <pc:docMk/>
            <pc:sldMk cId="3860021747" sldId="5674"/>
            <ac:cxnSpMk id="28" creationId="{1E5FA528-EEA7-4617-CD2B-6B486BCD420B}"/>
          </ac:cxnSpMkLst>
        </pc:cxnChg>
        <pc:cxnChg chg="mod">
          <ac:chgData name="Zhang, Shixuan" userId="7936aca5-58c2-4b47-878c-71e2bc4717e6" providerId="ADAL" clId="{2749317E-8AE2-704B-AECF-3B5D8BE5F4AE}" dt="2024-08-02T17:02:44.505" v="896" actId="1035"/>
          <ac:cxnSpMkLst>
            <pc:docMk/>
            <pc:sldMk cId="3860021747" sldId="5674"/>
            <ac:cxnSpMk id="29" creationId="{66E1BFB3-B1D4-3339-25AD-2F81A4E0F11F}"/>
          </ac:cxnSpMkLst>
        </pc:cxnChg>
        <pc:cxnChg chg="mod">
          <ac:chgData name="Zhang, Shixuan" userId="7936aca5-58c2-4b47-878c-71e2bc4717e6" providerId="ADAL" clId="{2749317E-8AE2-704B-AECF-3B5D8BE5F4AE}" dt="2024-08-02T17:02:24.608" v="892"/>
          <ac:cxnSpMkLst>
            <pc:docMk/>
            <pc:sldMk cId="3860021747" sldId="5674"/>
            <ac:cxnSpMk id="37" creationId="{03A879BE-3383-11F7-C94A-9C9767F13070}"/>
          </ac:cxnSpMkLst>
        </pc:cxnChg>
        <pc:cxnChg chg="mod">
          <ac:chgData name="Zhang, Shixuan" userId="7936aca5-58c2-4b47-878c-71e2bc4717e6" providerId="ADAL" clId="{2749317E-8AE2-704B-AECF-3B5D8BE5F4AE}" dt="2024-08-02T17:02:24.608" v="892"/>
          <ac:cxnSpMkLst>
            <pc:docMk/>
            <pc:sldMk cId="3860021747" sldId="5674"/>
            <ac:cxnSpMk id="38" creationId="{2EB96B9D-C2D0-DC66-8729-F570938523D6}"/>
          </ac:cxnSpMkLst>
        </pc:cxnChg>
        <pc:cxnChg chg="mod">
          <ac:chgData name="Zhang, Shixuan" userId="7936aca5-58c2-4b47-878c-71e2bc4717e6" providerId="ADAL" clId="{2749317E-8AE2-704B-AECF-3B5D8BE5F4AE}" dt="2024-08-02T17:02:24.608" v="892"/>
          <ac:cxnSpMkLst>
            <pc:docMk/>
            <pc:sldMk cId="3860021747" sldId="5674"/>
            <ac:cxnSpMk id="39" creationId="{2F055ECB-3DD3-A9BD-E0AC-B5ED79911A66}"/>
          </ac:cxnSpMkLst>
        </pc:cxnChg>
        <pc:cxnChg chg="mod">
          <ac:chgData name="Zhang, Shixuan" userId="7936aca5-58c2-4b47-878c-71e2bc4717e6" providerId="ADAL" clId="{2749317E-8AE2-704B-AECF-3B5D8BE5F4AE}" dt="2024-08-02T17:02:44.505" v="896" actId="1035"/>
          <ac:cxnSpMkLst>
            <pc:docMk/>
            <pc:sldMk cId="3860021747" sldId="5674"/>
            <ac:cxnSpMk id="41" creationId="{F89B4765-06BE-12CA-D647-B316541A60D8}"/>
          </ac:cxnSpMkLst>
        </pc:cxnChg>
        <pc:cxnChg chg="mod">
          <ac:chgData name="Zhang, Shixuan" userId="7936aca5-58c2-4b47-878c-71e2bc4717e6" providerId="ADAL" clId="{2749317E-8AE2-704B-AECF-3B5D8BE5F4AE}" dt="2024-08-02T17:02:24.608" v="892"/>
          <ac:cxnSpMkLst>
            <pc:docMk/>
            <pc:sldMk cId="3860021747" sldId="5674"/>
            <ac:cxnSpMk id="42" creationId="{11F3D524-CB19-5A9C-0FD9-2152992580AC}"/>
          </ac:cxnSpMkLst>
        </pc:cxnChg>
        <pc:cxnChg chg="mod">
          <ac:chgData name="Zhang, Shixuan" userId="7936aca5-58c2-4b47-878c-71e2bc4717e6" providerId="ADAL" clId="{2749317E-8AE2-704B-AECF-3B5D8BE5F4AE}" dt="2024-08-02T17:02:24.608" v="892"/>
          <ac:cxnSpMkLst>
            <pc:docMk/>
            <pc:sldMk cId="3860021747" sldId="5674"/>
            <ac:cxnSpMk id="45" creationId="{FC734454-F80A-C2B9-5D3B-221A597EA8D7}"/>
          </ac:cxnSpMkLst>
        </pc:cxnChg>
        <pc:cxnChg chg="mod">
          <ac:chgData name="Zhang, Shixuan" userId="7936aca5-58c2-4b47-878c-71e2bc4717e6" providerId="ADAL" clId="{2749317E-8AE2-704B-AECF-3B5D8BE5F4AE}" dt="2024-08-02T17:03:02.024" v="898" actId="1076"/>
          <ac:cxnSpMkLst>
            <pc:docMk/>
            <pc:sldMk cId="3860021747" sldId="5674"/>
            <ac:cxnSpMk id="48" creationId="{E436B174-2397-0EFE-B4F8-6181D4C32A45}"/>
          </ac:cxnSpMkLst>
        </pc:cxnChg>
        <pc:cxnChg chg="del">
          <ac:chgData name="Zhang, Shixuan" userId="7936aca5-58c2-4b47-878c-71e2bc4717e6" providerId="ADAL" clId="{2749317E-8AE2-704B-AECF-3B5D8BE5F4AE}" dt="2024-08-02T17:03:08.601" v="899" actId="478"/>
          <ac:cxnSpMkLst>
            <pc:docMk/>
            <pc:sldMk cId="3860021747" sldId="5674"/>
            <ac:cxnSpMk id="51" creationId="{6B49DA2C-1206-BF33-3AC9-539F2593B2A3}"/>
          </ac:cxnSpMkLst>
        </pc:cxnChg>
        <pc:cxnChg chg="mod">
          <ac:chgData name="Zhang, Shixuan" userId="7936aca5-58c2-4b47-878c-71e2bc4717e6" providerId="ADAL" clId="{2749317E-8AE2-704B-AECF-3B5D8BE5F4AE}" dt="2024-08-02T17:02:24.608" v="892"/>
          <ac:cxnSpMkLst>
            <pc:docMk/>
            <pc:sldMk cId="3860021747" sldId="5674"/>
            <ac:cxnSpMk id="52" creationId="{459B3ACC-BD0D-0616-BE0F-F4B69435D403}"/>
          </ac:cxnSpMkLst>
        </pc:cxnChg>
        <pc:cxnChg chg="mod">
          <ac:chgData name="Zhang, Shixuan" userId="7936aca5-58c2-4b47-878c-71e2bc4717e6" providerId="ADAL" clId="{2749317E-8AE2-704B-AECF-3B5D8BE5F4AE}" dt="2024-08-02T17:02:24.608" v="892"/>
          <ac:cxnSpMkLst>
            <pc:docMk/>
            <pc:sldMk cId="3860021747" sldId="5674"/>
            <ac:cxnSpMk id="53" creationId="{83E1C0B2-8642-8D3A-7608-D06341792764}"/>
          </ac:cxnSpMkLst>
        </pc:cxnChg>
        <pc:cxnChg chg="mod">
          <ac:chgData name="Zhang, Shixuan" userId="7936aca5-58c2-4b47-878c-71e2bc4717e6" providerId="ADAL" clId="{2749317E-8AE2-704B-AECF-3B5D8BE5F4AE}" dt="2024-08-02T17:02:24.608" v="892"/>
          <ac:cxnSpMkLst>
            <pc:docMk/>
            <pc:sldMk cId="3860021747" sldId="5674"/>
            <ac:cxnSpMk id="57" creationId="{199CEA30-6ED8-AC7E-7836-699DD6FCA2F6}"/>
          </ac:cxnSpMkLst>
        </pc:cxnChg>
      </pc:sldChg>
      <pc:sldChg chg="addSp delSp modSp mod modNotesTx">
        <pc:chgData name="Zhang, Shixuan" userId="7936aca5-58c2-4b47-878c-71e2bc4717e6" providerId="ADAL" clId="{2749317E-8AE2-704B-AECF-3B5D8BE5F4AE}" dt="2024-08-02T21:49:10.459" v="3517" actId="1076"/>
        <pc:sldMkLst>
          <pc:docMk/>
          <pc:sldMk cId="1672216584" sldId="5690"/>
        </pc:sldMkLst>
        <pc:spChg chg="mod">
          <ac:chgData name="Zhang, Shixuan" userId="7936aca5-58c2-4b47-878c-71e2bc4717e6" providerId="ADAL" clId="{2749317E-8AE2-704B-AECF-3B5D8BE5F4AE}" dt="2024-08-02T16:55:29.291" v="730" actId="1076"/>
          <ac:spMkLst>
            <pc:docMk/>
            <pc:sldMk cId="1672216584" sldId="5690"/>
            <ac:spMk id="3" creationId="{AC785D45-AB34-F31B-DE41-77880A436829}"/>
          </ac:spMkLst>
        </pc:spChg>
        <pc:spChg chg="mod">
          <ac:chgData name="Zhang, Shixuan" userId="7936aca5-58c2-4b47-878c-71e2bc4717e6" providerId="ADAL" clId="{2749317E-8AE2-704B-AECF-3B5D8BE5F4AE}" dt="2024-08-02T21:48:43.291" v="3512" actId="1076"/>
          <ac:spMkLst>
            <pc:docMk/>
            <pc:sldMk cId="1672216584" sldId="5690"/>
            <ac:spMk id="4" creationId="{DFA2DDCE-EC74-BCE7-9C5C-C822D6D62A97}"/>
          </ac:spMkLst>
        </pc:spChg>
        <pc:spChg chg="del mod">
          <ac:chgData name="Zhang, Shixuan" userId="7936aca5-58c2-4b47-878c-71e2bc4717e6" providerId="ADAL" clId="{2749317E-8AE2-704B-AECF-3B5D8BE5F4AE}" dt="2024-08-02T16:34:38.064" v="111" actId="478"/>
          <ac:spMkLst>
            <pc:docMk/>
            <pc:sldMk cId="1672216584" sldId="5690"/>
            <ac:spMk id="5" creationId="{4D8C2BC0-014B-33EE-97EC-8F1F41DCF72E}"/>
          </ac:spMkLst>
        </pc:spChg>
        <pc:spChg chg="add del mod">
          <ac:chgData name="Zhang, Shixuan" userId="7936aca5-58c2-4b47-878c-71e2bc4717e6" providerId="ADAL" clId="{2749317E-8AE2-704B-AECF-3B5D8BE5F4AE}" dt="2024-08-02T21:49:01.448" v="3515" actId="20578"/>
          <ac:spMkLst>
            <pc:docMk/>
            <pc:sldMk cId="1672216584" sldId="5690"/>
            <ac:spMk id="6" creationId="{6E1E87C4-7DE1-B614-B75C-0C15ADC3D891}"/>
          </ac:spMkLst>
        </pc:spChg>
        <pc:spChg chg="add mod">
          <ac:chgData name="Zhang, Shixuan" userId="7936aca5-58c2-4b47-878c-71e2bc4717e6" providerId="ADAL" clId="{2749317E-8AE2-704B-AECF-3B5D8BE5F4AE}" dt="2024-08-02T21:49:06.211" v="3516" actId="1076"/>
          <ac:spMkLst>
            <pc:docMk/>
            <pc:sldMk cId="1672216584" sldId="5690"/>
            <ac:spMk id="7" creationId="{B7592C54-4650-5D14-B5EC-51C7B3582AD9}"/>
          </ac:spMkLst>
        </pc:spChg>
        <pc:spChg chg="add mod">
          <ac:chgData name="Zhang, Shixuan" userId="7936aca5-58c2-4b47-878c-71e2bc4717e6" providerId="ADAL" clId="{2749317E-8AE2-704B-AECF-3B5D8BE5F4AE}" dt="2024-08-02T16:55:48.588" v="733" actId="164"/>
          <ac:spMkLst>
            <pc:docMk/>
            <pc:sldMk cId="1672216584" sldId="5690"/>
            <ac:spMk id="9" creationId="{BAEF61E7-CCAD-EDE7-E7F9-E34D92A0174B}"/>
          </ac:spMkLst>
        </pc:spChg>
        <pc:spChg chg="mod">
          <ac:chgData name="Zhang, Shixuan" userId="7936aca5-58c2-4b47-878c-71e2bc4717e6" providerId="ADAL" clId="{2749317E-8AE2-704B-AECF-3B5D8BE5F4AE}" dt="2024-08-02T21:48:33.165" v="3511" actId="1076"/>
          <ac:spMkLst>
            <pc:docMk/>
            <pc:sldMk cId="1672216584" sldId="5690"/>
            <ac:spMk id="20" creationId="{258DEDCE-7B66-8ADA-6C35-AD1B63C2F9D6}"/>
          </ac:spMkLst>
        </pc:spChg>
        <pc:spChg chg="mod">
          <ac:chgData name="Zhang, Shixuan" userId="7936aca5-58c2-4b47-878c-71e2bc4717e6" providerId="ADAL" clId="{2749317E-8AE2-704B-AECF-3B5D8BE5F4AE}" dt="2024-08-02T16:41:15.963" v="371" actId="1076"/>
          <ac:spMkLst>
            <pc:docMk/>
            <pc:sldMk cId="1672216584" sldId="5690"/>
            <ac:spMk id="24" creationId="{790EDFEF-2EAD-E1E5-2CB0-CB4DE93027C4}"/>
          </ac:spMkLst>
        </pc:spChg>
        <pc:spChg chg="mod">
          <ac:chgData name="Zhang, Shixuan" userId="7936aca5-58c2-4b47-878c-71e2bc4717e6" providerId="ADAL" clId="{2749317E-8AE2-704B-AECF-3B5D8BE5F4AE}" dt="2024-08-02T16:41:15.963" v="371" actId="1076"/>
          <ac:spMkLst>
            <pc:docMk/>
            <pc:sldMk cId="1672216584" sldId="5690"/>
            <ac:spMk id="40" creationId="{76EFDF00-FA84-8FFC-4A5D-D52CF6B5E388}"/>
          </ac:spMkLst>
        </pc:spChg>
        <pc:spChg chg="mod">
          <ac:chgData name="Zhang, Shixuan" userId="7936aca5-58c2-4b47-878c-71e2bc4717e6" providerId="ADAL" clId="{2749317E-8AE2-704B-AECF-3B5D8BE5F4AE}" dt="2024-08-02T16:41:15.963" v="371" actId="1076"/>
          <ac:spMkLst>
            <pc:docMk/>
            <pc:sldMk cId="1672216584" sldId="5690"/>
            <ac:spMk id="41" creationId="{E698F11A-20EA-2256-504B-D75DA9168661}"/>
          </ac:spMkLst>
        </pc:spChg>
        <pc:spChg chg="mod">
          <ac:chgData name="Zhang, Shixuan" userId="7936aca5-58c2-4b47-878c-71e2bc4717e6" providerId="ADAL" clId="{2749317E-8AE2-704B-AECF-3B5D8BE5F4AE}" dt="2024-08-02T16:41:15.963" v="371" actId="1076"/>
          <ac:spMkLst>
            <pc:docMk/>
            <pc:sldMk cId="1672216584" sldId="5690"/>
            <ac:spMk id="42" creationId="{285A5133-0A87-C810-B292-925C52E38696}"/>
          </ac:spMkLst>
        </pc:spChg>
        <pc:spChg chg="mod">
          <ac:chgData name="Zhang, Shixuan" userId="7936aca5-58c2-4b47-878c-71e2bc4717e6" providerId="ADAL" clId="{2749317E-8AE2-704B-AECF-3B5D8BE5F4AE}" dt="2024-08-02T16:41:15.963" v="371" actId="1076"/>
          <ac:spMkLst>
            <pc:docMk/>
            <pc:sldMk cId="1672216584" sldId="5690"/>
            <ac:spMk id="43" creationId="{B9973D52-891B-7CD3-FDAB-ABF11CE7CD9E}"/>
          </ac:spMkLst>
        </pc:spChg>
        <pc:grpChg chg="add mod">
          <ac:chgData name="Zhang, Shixuan" userId="7936aca5-58c2-4b47-878c-71e2bc4717e6" providerId="ADAL" clId="{2749317E-8AE2-704B-AECF-3B5D8BE5F4AE}" dt="2024-08-02T21:49:10.459" v="3517" actId="1076"/>
          <ac:grpSpMkLst>
            <pc:docMk/>
            <pc:sldMk cId="1672216584" sldId="5690"/>
            <ac:grpSpMk id="10" creationId="{B1B692AE-ACC3-94F0-21A4-14405F1C01CA}"/>
          </ac:grpSpMkLst>
        </pc:grpChg>
        <pc:grpChg chg="mod">
          <ac:chgData name="Zhang, Shixuan" userId="7936aca5-58c2-4b47-878c-71e2bc4717e6" providerId="ADAL" clId="{2749317E-8AE2-704B-AECF-3B5D8BE5F4AE}" dt="2024-08-02T16:41:15.963" v="371" actId="1076"/>
          <ac:grpSpMkLst>
            <pc:docMk/>
            <pc:sldMk cId="1672216584" sldId="5690"/>
            <ac:grpSpMk id="44" creationId="{B102B81C-99C9-36DD-5710-B52F616A74E0}"/>
          </ac:grpSpMkLst>
        </pc:grpChg>
        <pc:picChg chg="add mod">
          <ac:chgData name="Zhang, Shixuan" userId="7936aca5-58c2-4b47-878c-71e2bc4717e6" providerId="ADAL" clId="{2749317E-8AE2-704B-AECF-3B5D8BE5F4AE}" dt="2024-08-02T16:55:48.588" v="733" actId="164"/>
          <ac:picMkLst>
            <pc:docMk/>
            <pc:sldMk cId="1672216584" sldId="5690"/>
            <ac:picMk id="8" creationId="{3864B867-BC16-3743-95DF-B56C07EA15FD}"/>
          </ac:picMkLst>
        </pc:picChg>
        <pc:picChg chg="mod">
          <ac:chgData name="Zhang, Shixuan" userId="7936aca5-58c2-4b47-878c-71e2bc4717e6" providerId="ADAL" clId="{2749317E-8AE2-704B-AECF-3B5D8BE5F4AE}" dt="2024-08-02T21:48:10.869" v="3501" actId="1076"/>
          <ac:picMkLst>
            <pc:docMk/>
            <pc:sldMk cId="1672216584" sldId="5690"/>
            <ac:picMk id="19" creationId="{4AB0628A-9128-A76F-933A-F451F72D3E08}"/>
          </ac:picMkLst>
        </pc:picChg>
        <pc:picChg chg="mod">
          <ac:chgData name="Zhang, Shixuan" userId="7936aca5-58c2-4b47-878c-71e2bc4717e6" providerId="ADAL" clId="{2749317E-8AE2-704B-AECF-3B5D8BE5F4AE}" dt="2024-08-02T16:41:15.963" v="371" actId="1076"/>
          <ac:picMkLst>
            <pc:docMk/>
            <pc:sldMk cId="1672216584" sldId="5690"/>
            <ac:picMk id="22" creationId="{B03D39B5-9874-5925-BE81-3528B282FF5C}"/>
          </ac:picMkLst>
        </pc:picChg>
        <pc:cxnChg chg="mod">
          <ac:chgData name="Zhang, Shixuan" userId="7936aca5-58c2-4b47-878c-71e2bc4717e6" providerId="ADAL" clId="{2749317E-8AE2-704B-AECF-3B5D8BE5F4AE}" dt="2024-08-02T16:41:15.963" v="371" actId="1076"/>
          <ac:cxnSpMkLst>
            <pc:docMk/>
            <pc:sldMk cId="1672216584" sldId="5690"/>
            <ac:cxnSpMk id="26" creationId="{49F13AD1-F280-4635-1C15-852F46E7DF2D}"/>
          </ac:cxnSpMkLst>
        </pc:cxnChg>
        <pc:cxnChg chg="mod">
          <ac:chgData name="Zhang, Shixuan" userId="7936aca5-58c2-4b47-878c-71e2bc4717e6" providerId="ADAL" clId="{2749317E-8AE2-704B-AECF-3B5D8BE5F4AE}" dt="2024-08-02T16:41:15.963" v="371" actId="1076"/>
          <ac:cxnSpMkLst>
            <pc:docMk/>
            <pc:sldMk cId="1672216584" sldId="5690"/>
            <ac:cxnSpMk id="31" creationId="{6C2D7D4F-3B96-270A-D4A4-0B9E12236F8E}"/>
          </ac:cxnSpMkLst>
        </pc:cxnChg>
        <pc:cxnChg chg="mod">
          <ac:chgData name="Zhang, Shixuan" userId="7936aca5-58c2-4b47-878c-71e2bc4717e6" providerId="ADAL" clId="{2749317E-8AE2-704B-AECF-3B5D8BE5F4AE}" dt="2024-08-02T16:41:15.963" v="371" actId="1076"/>
          <ac:cxnSpMkLst>
            <pc:docMk/>
            <pc:sldMk cId="1672216584" sldId="5690"/>
            <ac:cxnSpMk id="33" creationId="{B5FC278F-A41F-2E41-AF36-13BBB961089D}"/>
          </ac:cxnSpMkLst>
        </pc:cxnChg>
      </pc:sldChg>
      <pc:sldChg chg="addSp delSp modSp mod modNotesTx">
        <pc:chgData name="Zhang, Shixuan" userId="7936aca5-58c2-4b47-878c-71e2bc4717e6" providerId="ADAL" clId="{2749317E-8AE2-704B-AECF-3B5D8BE5F4AE}" dt="2024-08-02T21:47:53.411" v="3500" actId="1076"/>
        <pc:sldMkLst>
          <pc:docMk/>
          <pc:sldMk cId="1569663503" sldId="5695"/>
        </pc:sldMkLst>
        <pc:spChg chg="mod">
          <ac:chgData name="Zhang, Shixuan" userId="7936aca5-58c2-4b47-878c-71e2bc4717e6" providerId="ADAL" clId="{2749317E-8AE2-704B-AECF-3B5D8BE5F4AE}" dt="2024-08-02T18:19:09.518" v="2537" actId="1076"/>
          <ac:spMkLst>
            <pc:docMk/>
            <pc:sldMk cId="1569663503" sldId="5695"/>
            <ac:spMk id="2" creationId="{DFBDC783-A663-7C3D-E6FB-AD24C4FAC362}"/>
          </ac:spMkLst>
        </pc:spChg>
        <pc:spChg chg="mod">
          <ac:chgData name="Zhang, Shixuan" userId="7936aca5-58c2-4b47-878c-71e2bc4717e6" providerId="ADAL" clId="{2749317E-8AE2-704B-AECF-3B5D8BE5F4AE}" dt="2024-08-02T16:28:04.114" v="25" actId="20577"/>
          <ac:spMkLst>
            <pc:docMk/>
            <pc:sldMk cId="1569663503" sldId="5695"/>
            <ac:spMk id="3" creationId="{AC785D45-AB34-F31B-DE41-77880A436829}"/>
          </ac:spMkLst>
        </pc:spChg>
        <pc:spChg chg="mod">
          <ac:chgData name="Zhang, Shixuan" userId="7936aca5-58c2-4b47-878c-71e2bc4717e6" providerId="ADAL" clId="{2749317E-8AE2-704B-AECF-3B5D8BE5F4AE}" dt="2024-08-02T21:44:58.343" v="3463" actId="20577"/>
          <ac:spMkLst>
            <pc:docMk/>
            <pc:sldMk cId="1569663503" sldId="5695"/>
            <ac:spMk id="4" creationId="{DFA2DDCE-EC74-BCE7-9C5C-C822D6D62A97}"/>
          </ac:spMkLst>
        </pc:spChg>
        <pc:spChg chg="add del mod">
          <ac:chgData name="Zhang, Shixuan" userId="7936aca5-58c2-4b47-878c-71e2bc4717e6" providerId="ADAL" clId="{2749317E-8AE2-704B-AECF-3B5D8BE5F4AE}" dt="2024-08-02T21:33:54.702" v="3129" actId="478"/>
          <ac:spMkLst>
            <pc:docMk/>
            <pc:sldMk cId="1569663503" sldId="5695"/>
            <ac:spMk id="5" creationId="{D4742D11-A1A1-1763-8170-B6E2560C2DC2}"/>
          </ac:spMkLst>
        </pc:spChg>
        <pc:spChg chg="mod">
          <ac:chgData name="Zhang, Shixuan" userId="7936aca5-58c2-4b47-878c-71e2bc4717e6" providerId="ADAL" clId="{2749317E-8AE2-704B-AECF-3B5D8BE5F4AE}" dt="2024-08-02T21:45:21.495" v="3464" actId="1076"/>
          <ac:spMkLst>
            <pc:docMk/>
            <pc:sldMk cId="1569663503" sldId="5695"/>
            <ac:spMk id="7" creationId="{EE44F4F6-D5D7-AE44-4461-533588EBC88A}"/>
          </ac:spMkLst>
        </pc:spChg>
        <pc:spChg chg="del mod">
          <ac:chgData name="Zhang, Shixuan" userId="7936aca5-58c2-4b47-878c-71e2bc4717e6" providerId="ADAL" clId="{2749317E-8AE2-704B-AECF-3B5D8BE5F4AE}" dt="2024-08-02T18:17:06.063" v="2409" actId="478"/>
          <ac:spMkLst>
            <pc:docMk/>
            <pc:sldMk cId="1569663503" sldId="5695"/>
            <ac:spMk id="9" creationId="{C8C6DDDE-05BB-D36F-F425-F7031B0FFB69}"/>
          </ac:spMkLst>
        </pc:spChg>
        <pc:spChg chg="mod">
          <ac:chgData name="Zhang, Shixuan" userId="7936aca5-58c2-4b47-878c-71e2bc4717e6" providerId="ADAL" clId="{2749317E-8AE2-704B-AECF-3B5D8BE5F4AE}" dt="2024-08-02T21:45:59.646" v="3474" actId="14100"/>
          <ac:spMkLst>
            <pc:docMk/>
            <pc:sldMk cId="1569663503" sldId="5695"/>
            <ac:spMk id="15" creationId="{7DAA6E2E-FA98-18A4-7B91-8D2A2330B0F5}"/>
          </ac:spMkLst>
        </pc:spChg>
        <pc:spChg chg="mod">
          <ac:chgData name="Zhang, Shixuan" userId="7936aca5-58c2-4b47-878c-71e2bc4717e6" providerId="ADAL" clId="{2749317E-8AE2-704B-AECF-3B5D8BE5F4AE}" dt="2024-08-02T21:45:50.859" v="3472" actId="1076"/>
          <ac:spMkLst>
            <pc:docMk/>
            <pc:sldMk cId="1569663503" sldId="5695"/>
            <ac:spMk id="16" creationId="{A0F28AD5-93ED-5F54-E5A4-CA0ECAA557EB}"/>
          </ac:spMkLst>
        </pc:spChg>
        <pc:spChg chg="mod">
          <ac:chgData name="Zhang, Shixuan" userId="7936aca5-58c2-4b47-878c-71e2bc4717e6" providerId="ADAL" clId="{2749317E-8AE2-704B-AECF-3B5D8BE5F4AE}" dt="2024-08-02T21:47:47.557" v="3499" actId="14100"/>
          <ac:spMkLst>
            <pc:docMk/>
            <pc:sldMk cId="1569663503" sldId="5695"/>
            <ac:spMk id="17" creationId="{E0CA4A78-4E5B-7659-15A5-7BA941946EDA}"/>
          </ac:spMkLst>
        </pc:spChg>
        <pc:spChg chg="mod">
          <ac:chgData name="Zhang, Shixuan" userId="7936aca5-58c2-4b47-878c-71e2bc4717e6" providerId="ADAL" clId="{2749317E-8AE2-704B-AECF-3B5D8BE5F4AE}" dt="2024-08-02T21:47:53.411" v="3500" actId="1076"/>
          <ac:spMkLst>
            <pc:docMk/>
            <pc:sldMk cId="1569663503" sldId="5695"/>
            <ac:spMk id="18" creationId="{DA714CFE-9C51-25C4-0E77-41CEF46E6499}"/>
          </ac:spMkLst>
        </pc:spChg>
        <pc:spChg chg="mod">
          <ac:chgData name="Zhang, Shixuan" userId="7936aca5-58c2-4b47-878c-71e2bc4717e6" providerId="ADAL" clId="{2749317E-8AE2-704B-AECF-3B5D8BE5F4AE}" dt="2024-08-02T21:47:40.903" v="3498" actId="1037"/>
          <ac:spMkLst>
            <pc:docMk/>
            <pc:sldMk cId="1569663503" sldId="5695"/>
            <ac:spMk id="19" creationId="{3F6F012A-F510-DAC5-DB68-5FFF2E2CEF14}"/>
          </ac:spMkLst>
        </pc:spChg>
        <pc:spChg chg="mod">
          <ac:chgData name="Zhang, Shixuan" userId="7936aca5-58c2-4b47-878c-71e2bc4717e6" providerId="ADAL" clId="{2749317E-8AE2-704B-AECF-3B5D8BE5F4AE}" dt="2024-08-02T21:46:46.214" v="3488" actId="1076"/>
          <ac:spMkLst>
            <pc:docMk/>
            <pc:sldMk cId="1569663503" sldId="5695"/>
            <ac:spMk id="20" creationId="{ABE0D09D-656D-65AE-7660-3B4BCAD94A32}"/>
          </ac:spMkLst>
        </pc:spChg>
        <pc:spChg chg="del mod">
          <ac:chgData name="Zhang, Shixuan" userId="7936aca5-58c2-4b47-878c-71e2bc4717e6" providerId="ADAL" clId="{2749317E-8AE2-704B-AECF-3B5D8BE5F4AE}" dt="2024-08-02T21:33:58.550" v="3132" actId="478"/>
          <ac:spMkLst>
            <pc:docMk/>
            <pc:sldMk cId="1569663503" sldId="5695"/>
            <ac:spMk id="22" creationId="{58B9E9CD-C727-2E1E-DFC9-31BFD03EFD2F}"/>
          </ac:spMkLst>
        </pc:spChg>
        <pc:grpChg chg="mod">
          <ac:chgData name="Zhang, Shixuan" userId="7936aca5-58c2-4b47-878c-71e2bc4717e6" providerId="ADAL" clId="{2749317E-8AE2-704B-AECF-3B5D8BE5F4AE}" dt="2024-08-02T21:45:31.246" v="3467" actId="1076"/>
          <ac:grpSpMkLst>
            <pc:docMk/>
            <pc:sldMk cId="1569663503" sldId="5695"/>
            <ac:grpSpMk id="21" creationId="{42D56AF6-A452-C0CB-8BC7-503558302D28}"/>
          </ac:grpSpMkLst>
        </pc:grpChg>
        <pc:picChg chg="mod">
          <ac:chgData name="Zhang, Shixuan" userId="7936aca5-58c2-4b47-878c-71e2bc4717e6" providerId="ADAL" clId="{2749317E-8AE2-704B-AECF-3B5D8BE5F4AE}" dt="2024-08-02T21:45:28.643" v="3466" actId="14100"/>
          <ac:picMkLst>
            <pc:docMk/>
            <pc:sldMk cId="1569663503" sldId="5695"/>
            <ac:picMk id="6" creationId="{B5D1DE33-9F3D-834A-B085-F4078D3B1936}"/>
          </ac:picMkLst>
        </pc:picChg>
        <pc:picChg chg="del mod">
          <ac:chgData name="Zhang, Shixuan" userId="7936aca5-58c2-4b47-878c-71e2bc4717e6" providerId="ADAL" clId="{2749317E-8AE2-704B-AECF-3B5D8BE5F4AE}" dt="2024-08-02T21:33:55.196" v="3130" actId="478"/>
          <ac:picMkLst>
            <pc:docMk/>
            <pc:sldMk cId="1569663503" sldId="5695"/>
            <ac:picMk id="8" creationId="{99A4410F-46BD-6171-78B0-09AD8B84507D}"/>
          </ac:picMkLst>
        </pc:picChg>
        <pc:picChg chg="mod">
          <ac:chgData name="Zhang, Shixuan" userId="7936aca5-58c2-4b47-878c-71e2bc4717e6" providerId="ADAL" clId="{2749317E-8AE2-704B-AECF-3B5D8BE5F4AE}" dt="2024-08-02T21:45:35.693" v="3468" actId="14100"/>
          <ac:picMkLst>
            <pc:docMk/>
            <pc:sldMk cId="1569663503" sldId="5695"/>
            <ac:picMk id="12" creationId="{54B2EB7D-970D-215E-E86A-37B4F4977DCF}"/>
          </ac:picMkLst>
        </pc:picChg>
      </pc:sldChg>
      <pc:sldChg chg="addSp delSp modSp mod">
        <pc:chgData name="Zhang, Shixuan" userId="7936aca5-58c2-4b47-878c-71e2bc4717e6" providerId="ADAL" clId="{2749317E-8AE2-704B-AECF-3B5D8BE5F4AE}" dt="2024-08-02T22:30:54.914" v="5082" actId="20577"/>
        <pc:sldMkLst>
          <pc:docMk/>
          <pc:sldMk cId="2046786294" sldId="5696"/>
        </pc:sldMkLst>
        <pc:spChg chg="add del mod">
          <ac:chgData name="Zhang, Shixuan" userId="7936aca5-58c2-4b47-878c-71e2bc4717e6" providerId="ADAL" clId="{2749317E-8AE2-704B-AECF-3B5D8BE5F4AE}" dt="2024-08-02T22:30:54.914" v="5082" actId="20577"/>
          <ac:spMkLst>
            <pc:docMk/>
            <pc:sldMk cId="2046786294" sldId="5696"/>
            <ac:spMk id="10" creationId="{061B17BC-87FF-549E-0C73-19E5D9F2D497}"/>
          </ac:spMkLst>
        </pc:spChg>
        <pc:spChg chg="mod">
          <ac:chgData name="Zhang, Shixuan" userId="7936aca5-58c2-4b47-878c-71e2bc4717e6" providerId="ADAL" clId="{2749317E-8AE2-704B-AECF-3B5D8BE5F4AE}" dt="2024-08-02T18:44:53.903" v="2958" actId="20577"/>
          <ac:spMkLst>
            <pc:docMk/>
            <pc:sldMk cId="2046786294" sldId="5696"/>
            <ac:spMk id="11" creationId="{C2DBB46F-A790-1A58-860B-330F7FD86AAB}"/>
          </ac:spMkLst>
        </pc:spChg>
      </pc:sldChg>
      <pc:sldChg chg="del">
        <pc:chgData name="Zhang, Shixuan" userId="7936aca5-58c2-4b47-878c-71e2bc4717e6" providerId="ADAL" clId="{2749317E-8AE2-704B-AECF-3B5D8BE5F4AE}" dt="2024-08-02T16:49:52.722" v="698" actId="2696"/>
        <pc:sldMkLst>
          <pc:docMk/>
          <pc:sldMk cId="1605907315" sldId="5697"/>
        </pc:sldMkLst>
      </pc:sldChg>
      <pc:sldChg chg="del">
        <pc:chgData name="Zhang, Shixuan" userId="7936aca5-58c2-4b47-878c-71e2bc4717e6" providerId="ADAL" clId="{2749317E-8AE2-704B-AECF-3B5D8BE5F4AE}" dt="2024-08-02T17:12:27.078" v="1231" actId="2696"/>
        <pc:sldMkLst>
          <pc:docMk/>
          <pc:sldMk cId="1299595764" sldId="5699"/>
        </pc:sldMkLst>
      </pc:sldChg>
      <pc:sldChg chg="addSp delSp modSp add mod ord modNotesTx">
        <pc:chgData name="Zhang, Shixuan" userId="7936aca5-58c2-4b47-878c-71e2bc4717e6" providerId="ADAL" clId="{2749317E-8AE2-704B-AECF-3B5D8BE5F4AE}" dt="2024-08-02T22:12:13.342" v="3960" actId="20577"/>
        <pc:sldMkLst>
          <pc:docMk/>
          <pc:sldMk cId="3747602817" sldId="5700"/>
        </pc:sldMkLst>
        <pc:spChg chg="mod">
          <ac:chgData name="Zhang, Shixuan" userId="7936aca5-58c2-4b47-878c-71e2bc4717e6" providerId="ADAL" clId="{2749317E-8AE2-704B-AECF-3B5D8BE5F4AE}" dt="2024-08-02T18:39:36.492" v="2953" actId="1076"/>
          <ac:spMkLst>
            <pc:docMk/>
            <pc:sldMk cId="3747602817" sldId="5700"/>
            <ac:spMk id="3" creationId="{AC785D45-AB34-F31B-DE41-77880A436829}"/>
          </ac:spMkLst>
        </pc:spChg>
        <pc:spChg chg="mod">
          <ac:chgData name="Zhang, Shixuan" userId="7936aca5-58c2-4b47-878c-71e2bc4717e6" providerId="ADAL" clId="{2749317E-8AE2-704B-AECF-3B5D8BE5F4AE}" dt="2024-08-02T21:55:54.351" v="3588" actId="1076"/>
          <ac:spMkLst>
            <pc:docMk/>
            <pc:sldMk cId="3747602817" sldId="5700"/>
            <ac:spMk id="4" creationId="{DFA2DDCE-EC74-BCE7-9C5C-C822D6D62A97}"/>
          </ac:spMkLst>
        </pc:spChg>
        <pc:spChg chg="add mod">
          <ac:chgData name="Zhang, Shixuan" userId="7936aca5-58c2-4b47-878c-71e2bc4717e6" providerId="ADAL" clId="{2749317E-8AE2-704B-AECF-3B5D8BE5F4AE}" dt="2024-08-02T21:55:59.901" v="3589" actId="1076"/>
          <ac:spMkLst>
            <pc:docMk/>
            <pc:sldMk cId="3747602817" sldId="5700"/>
            <ac:spMk id="5" creationId="{951D1B49-1AC3-F168-A061-0D999613CB67}"/>
          </ac:spMkLst>
        </pc:spChg>
        <pc:spChg chg="del">
          <ac:chgData name="Zhang, Shixuan" userId="7936aca5-58c2-4b47-878c-71e2bc4717e6" providerId="ADAL" clId="{2749317E-8AE2-704B-AECF-3B5D8BE5F4AE}" dt="2024-08-02T16:53:02.186" v="708" actId="478"/>
          <ac:spMkLst>
            <pc:docMk/>
            <pc:sldMk cId="3747602817" sldId="5700"/>
            <ac:spMk id="6" creationId="{6E1E87C4-7DE1-B614-B75C-0C15ADC3D891}"/>
          </ac:spMkLst>
        </pc:spChg>
        <pc:spChg chg="mod">
          <ac:chgData name="Zhang, Shixuan" userId="7936aca5-58c2-4b47-878c-71e2bc4717e6" providerId="ADAL" clId="{2749317E-8AE2-704B-AECF-3B5D8BE5F4AE}" dt="2024-08-02T22:08:23.766" v="3839" actId="1076"/>
          <ac:spMkLst>
            <pc:docMk/>
            <pc:sldMk cId="3747602817" sldId="5700"/>
            <ac:spMk id="7" creationId="{B7592C54-4650-5D14-B5EC-51C7B3582AD9}"/>
          </ac:spMkLst>
        </pc:spChg>
        <pc:spChg chg="del mod">
          <ac:chgData name="Zhang, Shixuan" userId="7936aca5-58c2-4b47-878c-71e2bc4717e6" providerId="ADAL" clId="{2749317E-8AE2-704B-AECF-3B5D8BE5F4AE}" dt="2024-08-02T18:36:41.821" v="2844" actId="478"/>
          <ac:spMkLst>
            <pc:docMk/>
            <pc:sldMk cId="3747602817" sldId="5700"/>
            <ac:spMk id="9" creationId="{BAEF61E7-CCAD-EDE7-E7F9-E34D92A0174B}"/>
          </ac:spMkLst>
        </pc:spChg>
        <pc:spChg chg="add del mod">
          <ac:chgData name="Zhang, Shixuan" userId="7936aca5-58c2-4b47-878c-71e2bc4717e6" providerId="ADAL" clId="{2749317E-8AE2-704B-AECF-3B5D8BE5F4AE}" dt="2024-08-02T18:10:03.517" v="2062" actId="478"/>
          <ac:spMkLst>
            <pc:docMk/>
            <pc:sldMk cId="3747602817" sldId="5700"/>
            <ac:spMk id="10" creationId="{0CED2733-FB43-0DE5-FE1C-86F08A5A18E7}"/>
          </ac:spMkLst>
        </pc:spChg>
        <pc:spChg chg="add mod">
          <ac:chgData name="Zhang, Shixuan" userId="7936aca5-58c2-4b47-878c-71e2bc4717e6" providerId="ADAL" clId="{2749317E-8AE2-704B-AECF-3B5D8BE5F4AE}" dt="2024-08-02T21:55:59.901" v="3589" actId="1076"/>
          <ac:spMkLst>
            <pc:docMk/>
            <pc:sldMk cId="3747602817" sldId="5700"/>
            <ac:spMk id="12" creationId="{AD39F453-E999-B30B-001E-306F73CB6697}"/>
          </ac:spMkLst>
        </pc:spChg>
        <pc:spChg chg="add del mod">
          <ac:chgData name="Zhang, Shixuan" userId="7936aca5-58c2-4b47-878c-71e2bc4717e6" providerId="ADAL" clId="{2749317E-8AE2-704B-AECF-3B5D8BE5F4AE}" dt="2024-08-02T18:12:51.702" v="2280" actId="478"/>
          <ac:spMkLst>
            <pc:docMk/>
            <pc:sldMk cId="3747602817" sldId="5700"/>
            <ac:spMk id="13" creationId="{6A8C008C-E42E-6D9B-D059-FD0FB25CDE57}"/>
          </ac:spMkLst>
        </pc:spChg>
        <pc:spChg chg="add mod">
          <ac:chgData name="Zhang, Shixuan" userId="7936aca5-58c2-4b47-878c-71e2bc4717e6" providerId="ADAL" clId="{2749317E-8AE2-704B-AECF-3B5D8BE5F4AE}" dt="2024-08-02T21:55:59.901" v="3589" actId="1076"/>
          <ac:spMkLst>
            <pc:docMk/>
            <pc:sldMk cId="3747602817" sldId="5700"/>
            <ac:spMk id="14" creationId="{7A7255B3-61DA-E733-3C5F-856F62E15198}"/>
          </ac:spMkLst>
        </pc:spChg>
        <pc:spChg chg="mod">
          <ac:chgData name="Zhang, Shixuan" userId="7936aca5-58c2-4b47-878c-71e2bc4717e6" providerId="ADAL" clId="{2749317E-8AE2-704B-AECF-3B5D8BE5F4AE}" dt="2024-08-02T18:36:42.521" v="2845"/>
          <ac:spMkLst>
            <pc:docMk/>
            <pc:sldMk cId="3747602817" sldId="5700"/>
            <ac:spMk id="16" creationId="{9F8BC70A-B2D1-F60A-5837-7E495717D1FF}"/>
          </ac:spMkLst>
        </pc:spChg>
        <pc:spChg chg="mod">
          <ac:chgData name="Zhang, Shixuan" userId="7936aca5-58c2-4b47-878c-71e2bc4717e6" providerId="ADAL" clId="{2749317E-8AE2-704B-AECF-3B5D8BE5F4AE}" dt="2024-08-02T18:36:42.521" v="2845"/>
          <ac:spMkLst>
            <pc:docMk/>
            <pc:sldMk cId="3747602817" sldId="5700"/>
            <ac:spMk id="18" creationId="{9090F6CC-C6A0-5CAA-DAEA-0B457A44D449}"/>
          </ac:spMkLst>
        </pc:spChg>
        <pc:spChg chg="del">
          <ac:chgData name="Zhang, Shixuan" userId="7936aca5-58c2-4b47-878c-71e2bc4717e6" providerId="ADAL" clId="{2749317E-8AE2-704B-AECF-3B5D8BE5F4AE}" dt="2024-08-02T16:52:48.864" v="705" actId="478"/>
          <ac:spMkLst>
            <pc:docMk/>
            <pc:sldMk cId="3747602817" sldId="5700"/>
            <ac:spMk id="20" creationId="{258DEDCE-7B66-8ADA-6C35-AD1B63C2F9D6}"/>
          </ac:spMkLst>
        </pc:spChg>
        <pc:spChg chg="mod">
          <ac:chgData name="Zhang, Shixuan" userId="7936aca5-58c2-4b47-878c-71e2bc4717e6" providerId="ADAL" clId="{2749317E-8AE2-704B-AECF-3B5D8BE5F4AE}" dt="2024-08-02T18:36:42.521" v="2845"/>
          <ac:spMkLst>
            <pc:docMk/>
            <pc:sldMk cId="3747602817" sldId="5700"/>
            <ac:spMk id="25" creationId="{A74F5C7E-C46F-B409-C7CC-E33F1E6DD2EC}"/>
          </ac:spMkLst>
        </pc:spChg>
        <pc:spChg chg="mod">
          <ac:chgData name="Zhang, Shixuan" userId="7936aca5-58c2-4b47-878c-71e2bc4717e6" providerId="ADAL" clId="{2749317E-8AE2-704B-AECF-3B5D8BE5F4AE}" dt="2024-08-02T18:36:42.521" v="2845"/>
          <ac:spMkLst>
            <pc:docMk/>
            <pc:sldMk cId="3747602817" sldId="5700"/>
            <ac:spMk id="28" creationId="{6E443654-FBCC-38CF-1DEC-783A3E076756}"/>
          </ac:spMkLst>
        </pc:spChg>
        <pc:spChg chg="mod">
          <ac:chgData name="Zhang, Shixuan" userId="7936aca5-58c2-4b47-878c-71e2bc4717e6" providerId="ADAL" clId="{2749317E-8AE2-704B-AECF-3B5D8BE5F4AE}" dt="2024-08-02T18:36:42.521" v="2845"/>
          <ac:spMkLst>
            <pc:docMk/>
            <pc:sldMk cId="3747602817" sldId="5700"/>
            <ac:spMk id="32" creationId="{797EDFF5-7D9A-5562-8E7F-4C61A6025986}"/>
          </ac:spMkLst>
        </pc:spChg>
        <pc:spChg chg="mod">
          <ac:chgData name="Zhang, Shixuan" userId="7936aca5-58c2-4b47-878c-71e2bc4717e6" providerId="ADAL" clId="{2749317E-8AE2-704B-AECF-3B5D8BE5F4AE}" dt="2024-08-02T18:36:42.521" v="2845"/>
          <ac:spMkLst>
            <pc:docMk/>
            <pc:sldMk cId="3747602817" sldId="5700"/>
            <ac:spMk id="34" creationId="{7E7F2F83-4491-8A75-055B-C34F6B1637D6}"/>
          </ac:spMkLst>
        </pc:spChg>
        <pc:spChg chg="mod">
          <ac:chgData name="Zhang, Shixuan" userId="7936aca5-58c2-4b47-878c-71e2bc4717e6" providerId="ADAL" clId="{2749317E-8AE2-704B-AECF-3B5D8BE5F4AE}" dt="2024-08-02T18:36:42.521" v="2845"/>
          <ac:spMkLst>
            <pc:docMk/>
            <pc:sldMk cId="3747602817" sldId="5700"/>
            <ac:spMk id="35" creationId="{47A86BCA-5FCE-DF0C-54A4-0D5711B334DB}"/>
          </ac:spMkLst>
        </pc:spChg>
        <pc:spChg chg="mod">
          <ac:chgData name="Zhang, Shixuan" userId="7936aca5-58c2-4b47-878c-71e2bc4717e6" providerId="ADAL" clId="{2749317E-8AE2-704B-AECF-3B5D8BE5F4AE}" dt="2024-08-02T18:36:42.521" v="2845"/>
          <ac:spMkLst>
            <pc:docMk/>
            <pc:sldMk cId="3747602817" sldId="5700"/>
            <ac:spMk id="36" creationId="{37AEFE31-7301-E881-B3CB-CC83E91BEC2F}"/>
          </ac:spMkLst>
        </pc:spChg>
        <pc:spChg chg="mod">
          <ac:chgData name="Zhang, Shixuan" userId="7936aca5-58c2-4b47-878c-71e2bc4717e6" providerId="ADAL" clId="{2749317E-8AE2-704B-AECF-3B5D8BE5F4AE}" dt="2024-08-02T18:36:42.521" v="2845"/>
          <ac:spMkLst>
            <pc:docMk/>
            <pc:sldMk cId="3747602817" sldId="5700"/>
            <ac:spMk id="37" creationId="{6271C1D2-1ADA-D1BC-8AF1-3DF8D2ED8D53}"/>
          </ac:spMkLst>
        </pc:spChg>
        <pc:spChg chg="mod">
          <ac:chgData name="Zhang, Shixuan" userId="7936aca5-58c2-4b47-878c-71e2bc4717e6" providerId="ADAL" clId="{2749317E-8AE2-704B-AECF-3B5D8BE5F4AE}" dt="2024-08-02T18:36:42.521" v="2845"/>
          <ac:spMkLst>
            <pc:docMk/>
            <pc:sldMk cId="3747602817" sldId="5700"/>
            <ac:spMk id="38" creationId="{C247BFA2-9BFE-6A7D-C905-649C265B30E2}"/>
          </ac:spMkLst>
        </pc:spChg>
        <pc:spChg chg="mod">
          <ac:chgData name="Zhang, Shixuan" userId="7936aca5-58c2-4b47-878c-71e2bc4717e6" providerId="ADAL" clId="{2749317E-8AE2-704B-AECF-3B5D8BE5F4AE}" dt="2024-08-02T18:36:42.521" v="2845"/>
          <ac:spMkLst>
            <pc:docMk/>
            <pc:sldMk cId="3747602817" sldId="5700"/>
            <ac:spMk id="47" creationId="{F0D2277C-3690-C426-34F3-B0250F208F97}"/>
          </ac:spMkLst>
        </pc:spChg>
        <pc:spChg chg="mod">
          <ac:chgData name="Zhang, Shixuan" userId="7936aca5-58c2-4b47-878c-71e2bc4717e6" providerId="ADAL" clId="{2749317E-8AE2-704B-AECF-3B5D8BE5F4AE}" dt="2024-08-02T18:36:42.521" v="2845"/>
          <ac:spMkLst>
            <pc:docMk/>
            <pc:sldMk cId="3747602817" sldId="5700"/>
            <ac:spMk id="48" creationId="{1B8F8B77-444B-8445-C71F-A9F98AA9426C}"/>
          </ac:spMkLst>
        </pc:spChg>
        <pc:spChg chg="mod">
          <ac:chgData name="Zhang, Shixuan" userId="7936aca5-58c2-4b47-878c-71e2bc4717e6" providerId="ADAL" clId="{2749317E-8AE2-704B-AECF-3B5D8BE5F4AE}" dt="2024-08-02T18:36:42.521" v="2845"/>
          <ac:spMkLst>
            <pc:docMk/>
            <pc:sldMk cId="3747602817" sldId="5700"/>
            <ac:spMk id="49" creationId="{024F926E-B37F-93EA-FAA1-3E9E30039733}"/>
          </ac:spMkLst>
        </pc:spChg>
        <pc:spChg chg="mod">
          <ac:chgData name="Zhang, Shixuan" userId="7936aca5-58c2-4b47-878c-71e2bc4717e6" providerId="ADAL" clId="{2749317E-8AE2-704B-AECF-3B5D8BE5F4AE}" dt="2024-08-02T18:36:42.521" v="2845"/>
          <ac:spMkLst>
            <pc:docMk/>
            <pc:sldMk cId="3747602817" sldId="5700"/>
            <ac:spMk id="50" creationId="{99D28BCA-9BCE-9EC8-B8B9-BF114085B76B}"/>
          </ac:spMkLst>
        </pc:spChg>
        <pc:spChg chg="mod">
          <ac:chgData name="Zhang, Shixuan" userId="7936aca5-58c2-4b47-878c-71e2bc4717e6" providerId="ADAL" clId="{2749317E-8AE2-704B-AECF-3B5D8BE5F4AE}" dt="2024-08-02T18:36:42.521" v="2845"/>
          <ac:spMkLst>
            <pc:docMk/>
            <pc:sldMk cId="3747602817" sldId="5700"/>
            <ac:spMk id="54" creationId="{3A526AE2-5B0C-8264-5225-7C2E7D371294}"/>
          </ac:spMkLst>
        </pc:spChg>
        <pc:spChg chg="mod">
          <ac:chgData name="Zhang, Shixuan" userId="7936aca5-58c2-4b47-878c-71e2bc4717e6" providerId="ADAL" clId="{2749317E-8AE2-704B-AECF-3B5D8BE5F4AE}" dt="2024-08-02T18:36:42.521" v="2845"/>
          <ac:spMkLst>
            <pc:docMk/>
            <pc:sldMk cId="3747602817" sldId="5700"/>
            <ac:spMk id="57" creationId="{80F4AC1B-E74C-E532-FD9F-817D0334FEFA}"/>
          </ac:spMkLst>
        </pc:spChg>
        <pc:spChg chg="mod">
          <ac:chgData name="Zhang, Shixuan" userId="7936aca5-58c2-4b47-878c-71e2bc4717e6" providerId="ADAL" clId="{2749317E-8AE2-704B-AECF-3B5D8BE5F4AE}" dt="2024-08-02T18:36:42.521" v="2845"/>
          <ac:spMkLst>
            <pc:docMk/>
            <pc:sldMk cId="3747602817" sldId="5700"/>
            <ac:spMk id="58" creationId="{A30A84FC-8449-4C07-BAF1-DF4862EDB32A}"/>
          </ac:spMkLst>
        </pc:spChg>
        <pc:spChg chg="mod">
          <ac:chgData name="Zhang, Shixuan" userId="7936aca5-58c2-4b47-878c-71e2bc4717e6" providerId="ADAL" clId="{2749317E-8AE2-704B-AECF-3B5D8BE5F4AE}" dt="2024-08-02T18:36:42.521" v="2845"/>
          <ac:spMkLst>
            <pc:docMk/>
            <pc:sldMk cId="3747602817" sldId="5700"/>
            <ac:spMk id="63" creationId="{ABAE0C1C-91D6-584B-5F63-8208E0588A78}"/>
          </ac:spMkLst>
        </pc:spChg>
        <pc:spChg chg="mod">
          <ac:chgData name="Zhang, Shixuan" userId="7936aca5-58c2-4b47-878c-71e2bc4717e6" providerId="ADAL" clId="{2749317E-8AE2-704B-AECF-3B5D8BE5F4AE}" dt="2024-08-02T18:36:42.521" v="2845"/>
          <ac:spMkLst>
            <pc:docMk/>
            <pc:sldMk cId="3747602817" sldId="5700"/>
            <ac:spMk id="64" creationId="{FDB99047-E337-9790-3D05-B5CDF1D88D8D}"/>
          </ac:spMkLst>
        </pc:spChg>
        <pc:spChg chg="mod">
          <ac:chgData name="Zhang, Shixuan" userId="7936aca5-58c2-4b47-878c-71e2bc4717e6" providerId="ADAL" clId="{2749317E-8AE2-704B-AECF-3B5D8BE5F4AE}" dt="2024-08-02T18:36:42.521" v="2845"/>
          <ac:spMkLst>
            <pc:docMk/>
            <pc:sldMk cId="3747602817" sldId="5700"/>
            <ac:spMk id="65" creationId="{F26629C3-C946-7ECF-D1B0-94315B72277D}"/>
          </ac:spMkLst>
        </pc:spChg>
        <pc:spChg chg="mod">
          <ac:chgData name="Zhang, Shixuan" userId="7936aca5-58c2-4b47-878c-71e2bc4717e6" providerId="ADAL" clId="{2749317E-8AE2-704B-AECF-3B5D8BE5F4AE}" dt="2024-08-02T18:36:42.521" v="2845"/>
          <ac:spMkLst>
            <pc:docMk/>
            <pc:sldMk cId="3747602817" sldId="5700"/>
            <ac:spMk id="66" creationId="{CFB10DD8-DC18-D3B3-E433-E978BF5B07BE}"/>
          </ac:spMkLst>
        </pc:spChg>
        <pc:spChg chg="mod">
          <ac:chgData name="Zhang, Shixuan" userId="7936aca5-58c2-4b47-878c-71e2bc4717e6" providerId="ADAL" clId="{2749317E-8AE2-704B-AECF-3B5D8BE5F4AE}" dt="2024-08-02T18:36:42.521" v="2845"/>
          <ac:spMkLst>
            <pc:docMk/>
            <pc:sldMk cId="3747602817" sldId="5700"/>
            <ac:spMk id="67" creationId="{4C41C6A6-8F9E-12F3-D37E-C02307918ADA}"/>
          </ac:spMkLst>
        </pc:spChg>
        <pc:spChg chg="mod">
          <ac:chgData name="Zhang, Shixuan" userId="7936aca5-58c2-4b47-878c-71e2bc4717e6" providerId="ADAL" clId="{2749317E-8AE2-704B-AECF-3B5D8BE5F4AE}" dt="2024-08-02T18:36:42.521" v="2845"/>
          <ac:spMkLst>
            <pc:docMk/>
            <pc:sldMk cId="3747602817" sldId="5700"/>
            <ac:spMk id="68" creationId="{5F0B3BA3-DA96-C763-031C-49200AEAFCFC}"/>
          </ac:spMkLst>
        </pc:spChg>
        <pc:spChg chg="add del mod">
          <ac:chgData name="Zhang, Shixuan" userId="7936aca5-58c2-4b47-878c-71e2bc4717e6" providerId="ADAL" clId="{2749317E-8AE2-704B-AECF-3B5D8BE5F4AE}" dt="2024-08-02T21:54:16.497" v="3583" actId="478"/>
          <ac:spMkLst>
            <pc:docMk/>
            <pc:sldMk cId="3747602817" sldId="5700"/>
            <ac:spMk id="69" creationId="{4CF3D823-20E8-CA93-62D1-A086B7DAB2B0}"/>
          </ac:spMkLst>
        </pc:spChg>
        <pc:spChg chg="add mod">
          <ac:chgData name="Zhang, Shixuan" userId="7936aca5-58c2-4b47-878c-71e2bc4717e6" providerId="ADAL" clId="{2749317E-8AE2-704B-AECF-3B5D8BE5F4AE}" dt="2024-08-02T22:12:13.342" v="3960" actId="20577"/>
          <ac:spMkLst>
            <pc:docMk/>
            <pc:sldMk cId="3747602817" sldId="5700"/>
            <ac:spMk id="70" creationId="{192262E8-14C2-7DD1-8CC1-C43982AD02F4}"/>
          </ac:spMkLst>
        </pc:spChg>
        <pc:grpChg chg="add mod">
          <ac:chgData name="Zhang, Shixuan" userId="7936aca5-58c2-4b47-878c-71e2bc4717e6" providerId="ADAL" clId="{2749317E-8AE2-704B-AECF-3B5D8BE5F4AE}" dt="2024-08-02T21:55:59.901" v="3589" actId="1076"/>
          <ac:grpSpMkLst>
            <pc:docMk/>
            <pc:sldMk cId="3747602817" sldId="5700"/>
            <ac:grpSpMk id="15" creationId="{072E3658-EBD8-C318-DC7B-8AFE79FFC97A}"/>
          </ac:grpSpMkLst>
        </pc:grpChg>
        <pc:grpChg chg="mod">
          <ac:chgData name="Zhang, Shixuan" userId="7936aca5-58c2-4b47-878c-71e2bc4717e6" providerId="ADAL" clId="{2749317E-8AE2-704B-AECF-3B5D8BE5F4AE}" dt="2024-08-02T18:36:42.521" v="2845"/>
          <ac:grpSpMkLst>
            <pc:docMk/>
            <pc:sldMk cId="3747602817" sldId="5700"/>
            <ac:grpSpMk id="21" creationId="{BE707FA4-BB61-B4B9-B9FC-9853FA820801}"/>
          </ac:grpSpMkLst>
        </pc:grpChg>
        <pc:grpChg chg="mod">
          <ac:chgData name="Zhang, Shixuan" userId="7936aca5-58c2-4b47-878c-71e2bc4717e6" providerId="ADAL" clId="{2749317E-8AE2-704B-AECF-3B5D8BE5F4AE}" dt="2024-08-02T18:36:42.521" v="2845"/>
          <ac:grpSpMkLst>
            <pc:docMk/>
            <pc:sldMk cId="3747602817" sldId="5700"/>
            <ac:grpSpMk id="23" creationId="{29438802-8180-5854-5279-CA78D4AEA5D5}"/>
          </ac:grpSpMkLst>
        </pc:grpChg>
        <pc:grpChg chg="del">
          <ac:chgData name="Zhang, Shixuan" userId="7936aca5-58c2-4b47-878c-71e2bc4717e6" providerId="ADAL" clId="{2749317E-8AE2-704B-AECF-3B5D8BE5F4AE}" dt="2024-08-02T16:52:48.864" v="705" actId="478"/>
          <ac:grpSpMkLst>
            <pc:docMk/>
            <pc:sldMk cId="3747602817" sldId="5700"/>
            <ac:grpSpMk id="44" creationId="{B102B81C-99C9-36DD-5710-B52F616A74E0}"/>
          </ac:grpSpMkLst>
        </pc:grpChg>
        <pc:picChg chg="del mod">
          <ac:chgData name="Zhang, Shixuan" userId="7936aca5-58c2-4b47-878c-71e2bc4717e6" providerId="ADAL" clId="{2749317E-8AE2-704B-AECF-3B5D8BE5F4AE}" dt="2024-08-02T18:36:38.373" v="2843" actId="478"/>
          <ac:picMkLst>
            <pc:docMk/>
            <pc:sldMk cId="3747602817" sldId="5700"/>
            <ac:picMk id="8" creationId="{3864B867-BC16-3743-95DF-B56C07EA15FD}"/>
          </ac:picMkLst>
        </pc:picChg>
        <pc:picChg chg="add mod">
          <ac:chgData name="Zhang, Shixuan" userId="7936aca5-58c2-4b47-878c-71e2bc4717e6" providerId="ADAL" clId="{2749317E-8AE2-704B-AECF-3B5D8BE5F4AE}" dt="2024-08-02T21:55:59.901" v="3589" actId="1076"/>
          <ac:picMkLst>
            <pc:docMk/>
            <pc:sldMk cId="3747602817" sldId="5700"/>
            <ac:picMk id="11" creationId="{4DFD8E63-A3C7-2AE6-7589-3E70CFDB529A}"/>
          </ac:picMkLst>
        </pc:picChg>
        <pc:picChg chg="del">
          <ac:chgData name="Zhang, Shixuan" userId="7936aca5-58c2-4b47-878c-71e2bc4717e6" providerId="ADAL" clId="{2749317E-8AE2-704B-AECF-3B5D8BE5F4AE}" dt="2024-08-02T16:52:48.864" v="705" actId="478"/>
          <ac:picMkLst>
            <pc:docMk/>
            <pc:sldMk cId="3747602817" sldId="5700"/>
            <ac:picMk id="19" creationId="{4AB0628A-9128-A76F-933A-F451F72D3E08}"/>
          </ac:picMkLst>
        </pc:picChg>
        <pc:cxnChg chg="mod">
          <ac:chgData name="Zhang, Shixuan" userId="7936aca5-58c2-4b47-878c-71e2bc4717e6" providerId="ADAL" clId="{2749317E-8AE2-704B-AECF-3B5D8BE5F4AE}" dt="2024-08-02T18:36:42.521" v="2845"/>
          <ac:cxnSpMkLst>
            <pc:docMk/>
            <pc:sldMk cId="3747602817" sldId="5700"/>
            <ac:cxnSpMk id="17" creationId="{C9FFBAE4-5724-4297-AE02-1501018379F6}"/>
          </ac:cxnSpMkLst>
        </pc:cxnChg>
        <pc:cxnChg chg="mod">
          <ac:chgData name="Zhang, Shixuan" userId="7936aca5-58c2-4b47-878c-71e2bc4717e6" providerId="ADAL" clId="{2749317E-8AE2-704B-AECF-3B5D8BE5F4AE}" dt="2024-08-02T18:36:42.521" v="2845"/>
          <ac:cxnSpMkLst>
            <pc:docMk/>
            <pc:sldMk cId="3747602817" sldId="5700"/>
            <ac:cxnSpMk id="27" creationId="{262EB4C7-342E-AFF5-C9B3-4469E9BFF6F9}"/>
          </ac:cxnSpMkLst>
        </pc:cxnChg>
        <pc:cxnChg chg="mod">
          <ac:chgData name="Zhang, Shixuan" userId="7936aca5-58c2-4b47-878c-71e2bc4717e6" providerId="ADAL" clId="{2749317E-8AE2-704B-AECF-3B5D8BE5F4AE}" dt="2024-08-02T18:36:42.521" v="2845"/>
          <ac:cxnSpMkLst>
            <pc:docMk/>
            <pc:sldMk cId="3747602817" sldId="5700"/>
            <ac:cxnSpMk id="29" creationId="{5D3F8D08-DC78-0752-E158-A44231DB643F}"/>
          </ac:cxnSpMkLst>
        </pc:cxnChg>
        <pc:cxnChg chg="mod">
          <ac:chgData name="Zhang, Shixuan" userId="7936aca5-58c2-4b47-878c-71e2bc4717e6" providerId="ADAL" clId="{2749317E-8AE2-704B-AECF-3B5D8BE5F4AE}" dt="2024-08-02T18:36:42.521" v="2845"/>
          <ac:cxnSpMkLst>
            <pc:docMk/>
            <pc:sldMk cId="3747602817" sldId="5700"/>
            <ac:cxnSpMk id="30" creationId="{5EAED640-EAC0-FAD4-6E98-448617C16856}"/>
          </ac:cxnSpMkLst>
        </pc:cxnChg>
        <pc:cxnChg chg="mod">
          <ac:chgData name="Zhang, Shixuan" userId="7936aca5-58c2-4b47-878c-71e2bc4717e6" providerId="ADAL" clId="{2749317E-8AE2-704B-AECF-3B5D8BE5F4AE}" dt="2024-08-02T18:36:42.521" v="2845"/>
          <ac:cxnSpMkLst>
            <pc:docMk/>
            <pc:sldMk cId="3747602817" sldId="5700"/>
            <ac:cxnSpMk id="39" creationId="{0A406741-ABAE-AB6E-5497-0FD4CCE460FF}"/>
          </ac:cxnSpMkLst>
        </pc:cxnChg>
        <pc:cxnChg chg="mod">
          <ac:chgData name="Zhang, Shixuan" userId="7936aca5-58c2-4b47-878c-71e2bc4717e6" providerId="ADAL" clId="{2749317E-8AE2-704B-AECF-3B5D8BE5F4AE}" dt="2024-08-02T18:36:42.521" v="2845"/>
          <ac:cxnSpMkLst>
            <pc:docMk/>
            <pc:sldMk cId="3747602817" sldId="5700"/>
            <ac:cxnSpMk id="45" creationId="{C059E9B4-E2AF-54C5-B4CA-C6E307D9E611}"/>
          </ac:cxnSpMkLst>
        </pc:cxnChg>
        <pc:cxnChg chg="mod">
          <ac:chgData name="Zhang, Shixuan" userId="7936aca5-58c2-4b47-878c-71e2bc4717e6" providerId="ADAL" clId="{2749317E-8AE2-704B-AECF-3B5D8BE5F4AE}" dt="2024-08-02T18:36:42.521" v="2845"/>
          <ac:cxnSpMkLst>
            <pc:docMk/>
            <pc:sldMk cId="3747602817" sldId="5700"/>
            <ac:cxnSpMk id="46" creationId="{DA640AAB-846E-159F-45A2-DF118DF5787C}"/>
          </ac:cxnSpMkLst>
        </pc:cxnChg>
        <pc:cxnChg chg="mod">
          <ac:chgData name="Zhang, Shixuan" userId="7936aca5-58c2-4b47-878c-71e2bc4717e6" providerId="ADAL" clId="{2749317E-8AE2-704B-AECF-3B5D8BE5F4AE}" dt="2024-08-02T18:36:42.521" v="2845"/>
          <ac:cxnSpMkLst>
            <pc:docMk/>
            <pc:sldMk cId="3747602817" sldId="5700"/>
            <ac:cxnSpMk id="51" creationId="{444AEB28-1AAC-59A9-A563-0816B77254A5}"/>
          </ac:cxnSpMkLst>
        </pc:cxnChg>
        <pc:cxnChg chg="mod">
          <ac:chgData name="Zhang, Shixuan" userId="7936aca5-58c2-4b47-878c-71e2bc4717e6" providerId="ADAL" clId="{2749317E-8AE2-704B-AECF-3B5D8BE5F4AE}" dt="2024-08-02T18:36:42.521" v="2845"/>
          <ac:cxnSpMkLst>
            <pc:docMk/>
            <pc:sldMk cId="3747602817" sldId="5700"/>
            <ac:cxnSpMk id="52" creationId="{0A539EE0-4740-3C1C-0148-4B188964E83D}"/>
          </ac:cxnSpMkLst>
        </pc:cxnChg>
        <pc:cxnChg chg="mod">
          <ac:chgData name="Zhang, Shixuan" userId="7936aca5-58c2-4b47-878c-71e2bc4717e6" providerId="ADAL" clId="{2749317E-8AE2-704B-AECF-3B5D8BE5F4AE}" dt="2024-08-02T18:36:42.521" v="2845"/>
          <ac:cxnSpMkLst>
            <pc:docMk/>
            <pc:sldMk cId="3747602817" sldId="5700"/>
            <ac:cxnSpMk id="53" creationId="{3E8E4A62-A7AA-F533-54CA-CF9801208032}"/>
          </ac:cxnSpMkLst>
        </pc:cxnChg>
        <pc:cxnChg chg="mod">
          <ac:chgData name="Zhang, Shixuan" userId="7936aca5-58c2-4b47-878c-71e2bc4717e6" providerId="ADAL" clId="{2749317E-8AE2-704B-AECF-3B5D8BE5F4AE}" dt="2024-08-02T18:36:42.521" v="2845"/>
          <ac:cxnSpMkLst>
            <pc:docMk/>
            <pc:sldMk cId="3747602817" sldId="5700"/>
            <ac:cxnSpMk id="55" creationId="{AD8F3D7F-B6DC-27D2-2628-6D6486D3FA0A}"/>
          </ac:cxnSpMkLst>
        </pc:cxnChg>
        <pc:cxnChg chg="mod">
          <ac:chgData name="Zhang, Shixuan" userId="7936aca5-58c2-4b47-878c-71e2bc4717e6" providerId="ADAL" clId="{2749317E-8AE2-704B-AECF-3B5D8BE5F4AE}" dt="2024-08-02T18:36:42.521" v="2845"/>
          <ac:cxnSpMkLst>
            <pc:docMk/>
            <pc:sldMk cId="3747602817" sldId="5700"/>
            <ac:cxnSpMk id="56" creationId="{B56B68D6-A4CF-6555-53B5-647D169C5DEF}"/>
          </ac:cxnSpMkLst>
        </pc:cxnChg>
        <pc:cxnChg chg="mod">
          <ac:chgData name="Zhang, Shixuan" userId="7936aca5-58c2-4b47-878c-71e2bc4717e6" providerId="ADAL" clId="{2749317E-8AE2-704B-AECF-3B5D8BE5F4AE}" dt="2024-08-02T18:36:42.521" v="2845"/>
          <ac:cxnSpMkLst>
            <pc:docMk/>
            <pc:sldMk cId="3747602817" sldId="5700"/>
            <ac:cxnSpMk id="59" creationId="{B534A4C5-323C-D1FE-2383-9B6542B4AF14}"/>
          </ac:cxnSpMkLst>
        </pc:cxnChg>
        <pc:cxnChg chg="mod">
          <ac:chgData name="Zhang, Shixuan" userId="7936aca5-58c2-4b47-878c-71e2bc4717e6" providerId="ADAL" clId="{2749317E-8AE2-704B-AECF-3B5D8BE5F4AE}" dt="2024-08-02T18:36:42.521" v="2845"/>
          <ac:cxnSpMkLst>
            <pc:docMk/>
            <pc:sldMk cId="3747602817" sldId="5700"/>
            <ac:cxnSpMk id="60" creationId="{91B27828-1E2A-B520-230D-82A672A2229E}"/>
          </ac:cxnSpMkLst>
        </pc:cxnChg>
        <pc:cxnChg chg="mod">
          <ac:chgData name="Zhang, Shixuan" userId="7936aca5-58c2-4b47-878c-71e2bc4717e6" providerId="ADAL" clId="{2749317E-8AE2-704B-AECF-3B5D8BE5F4AE}" dt="2024-08-02T18:36:42.521" v="2845"/>
          <ac:cxnSpMkLst>
            <pc:docMk/>
            <pc:sldMk cId="3747602817" sldId="5700"/>
            <ac:cxnSpMk id="61" creationId="{612A7990-73E0-FD8A-206A-BC9A6259B7EF}"/>
          </ac:cxnSpMkLst>
        </pc:cxnChg>
        <pc:cxnChg chg="mod">
          <ac:chgData name="Zhang, Shixuan" userId="7936aca5-58c2-4b47-878c-71e2bc4717e6" providerId="ADAL" clId="{2749317E-8AE2-704B-AECF-3B5D8BE5F4AE}" dt="2024-08-02T18:36:42.521" v="2845"/>
          <ac:cxnSpMkLst>
            <pc:docMk/>
            <pc:sldMk cId="3747602817" sldId="5700"/>
            <ac:cxnSpMk id="62" creationId="{E49E4AF2-C01B-DF1B-4987-162A5353583D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E067B2-0EFC-9558-4E0C-1C96FE0FFB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2F4889-C863-9054-546B-5828254D73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10D1A-A366-8744-BABF-C0548822B5CD}" type="datetimeFigureOut">
              <a:rPr lang="en-US" smtClean="0"/>
              <a:t>8/8/24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33220E-FBDF-522B-40AC-965F74905A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85202D-F88F-1FE0-299E-73212C0983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8B1FE-63FF-A444-903C-B83E18B9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61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912DB-01E4-704F-A159-5C077E771CA6}" type="datetimeFigureOut">
              <a:rPr lang="en-US" smtClean="0"/>
              <a:t>8/8/24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66EB1-5F43-3748-80FC-62DA816FB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59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66EB1-5F43-3748-80FC-62DA816FBE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60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Going forward, the coupled model </a:t>
            </a:r>
            <a:r>
              <a:rPr lang="en-US" dirty="0" err="1"/>
              <a:t>spinup</a:t>
            </a:r>
            <a:r>
              <a:rPr lang="en-US" dirty="0"/>
              <a:t> will become a limiting factor for E3SM development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66EB1-5F43-3748-80FC-62DA816FBE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11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most of decadal to centennial climate change predictions, focus on fully spin-up on upper/middle ocean will be reasonable.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66EB1-5F43-3748-80FC-62DA816FBE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73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Estimated computational savings for a 2000-year coupled model spin-up using Anvil (100 Nodes, 3600 Tasks): B-Case costs are 6.85 SYPD and G-Case costs are 15.56 SYPD, with initial and final simulations assumed to be 10-year and 30-year B-Cases.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66EB1-5F43-3748-80FC-62DA816FBE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58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66EB1-5F43-3748-80FC-62DA816FBE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26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66EB1-5F43-3748-80FC-62DA816FBE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61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hyperlink" Target="https://e3sm.org/" TargetMode="Externa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e3sm.org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hyperlink" Target="https://e3sm.org/" TargetMode="Externa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C13B-3F8C-DDEF-EE4E-2049AE067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2514" y="1694090"/>
            <a:ext cx="5814349" cy="66479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0D3D0-6E28-2B44-717E-8A0E6929D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2514" y="2367515"/>
            <a:ext cx="5814349" cy="74418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A2B527F-38DE-C4CD-C132-E17DAAA3B5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000" y="6094072"/>
            <a:ext cx="1885950" cy="473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091FDC-2BC8-AEC0-731E-B157A86787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38080" y="6185195"/>
            <a:ext cx="1911349" cy="475594"/>
          </a:xfrm>
          <a:prstGeom prst="rect">
            <a:avLst/>
          </a:prstGeom>
        </p:spPr>
      </p:pic>
      <p:pic>
        <p:nvPicPr>
          <p:cNvPr id="12" name="Graphic 11">
            <a:hlinkClick r:id="rId5"/>
            <a:extLst>
              <a:ext uri="{FF2B5EF4-FFF2-40B4-BE49-F238E27FC236}">
                <a16:creationId xmlns:a16="http://schemas.microsoft.com/office/drawing/2014/main" id="{0C99A39C-10A8-6E3D-FB58-B6AC97CFFB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20306" y="5278058"/>
            <a:ext cx="2529123" cy="15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33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0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64329A0-83FA-D227-7920-F0496272AB2B}"/>
              </a:ext>
            </a:extLst>
          </p:cNvPr>
          <p:cNvSpPr/>
          <p:nvPr userDrawn="1"/>
        </p:nvSpPr>
        <p:spPr>
          <a:xfrm>
            <a:off x="0" y="14215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">
            <a:hlinkClick r:id="rId2"/>
            <a:extLst>
              <a:ext uri="{FF2B5EF4-FFF2-40B4-BE49-F238E27FC236}">
                <a16:creationId xmlns:a16="http://schemas.microsoft.com/office/drawing/2014/main" id="{7B2D52CF-2B1B-C712-AB83-D0B445CDF1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2748706"/>
            <a:ext cx="1219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e3sm.org</a:t>
            </a:r>
          </a:p>
        </p:txBody>
      </p:sp>
    </p:spTree>
    <p:extLst>
      <p:ext uri="{BB962C8B-B14F-4D97-AF65-F5344CB8AC3E}">
        <p14:creationId xmlns:p14="http://schemas.microsoft.com/office/powerpoint/2010/main" val="1074518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C13B-3F8C-DDEF-EE4E-2049AE067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3529" y="1190507"/>
            <a:ext cx="5814349" cy="66479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0D3D0-6E28-2B44-717E-8A0E6929D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3529" y="1863932"/>
            <a:ext cx="5814349" cy="74418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A2B527F-38DE-C4CD-C132-E17DAAA3B5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000" y="6094072"/>
            <a:ext cx="1885950" cy="473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091FDC-2BC8-AEC0-731E-B157A86787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38080" y="6185195"/>
            <a:ext cx="1911349" cy="475594"/>
          </a:xfrm>
          <a:prstGeom prst="rect">
            <a:avLst/>
          </a:prstGeom>
        </p:spPr>
      </p:pic>
      <p:pic>
        <p:nvPicPr>
          <p:cNvPr id="12" name="Graphic 11">
            <a:hlinkClick r:id="rId5"/>
            <a:extLst>
              <a:ext uri="{FF2B5EF4-FFF2-40B4-BE49-F238E27FC236}">
                <a16:creationId xmlns:a16="http://schemas.microsoft.com/office/drawing/2014/main" id="{0C99A39C-10A8-6E3D-FB58-B6AC97CFFB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20306" y="5278058"/>
            <a:ext cx="2529123" cy="15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74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A36CA2-9137-6C8B-EF79-B23E79DEB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7B6CDD-D768-1219-259D-EA9FCAA5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984D5-11AF-57A5-C13E-B6D2E6CE2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818" y="2149339"/>
            <a:ext cx="10972800" cy="4027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5">
            <a:hlinkClick r:id="rId3"/>
            <a:extLst>
              <a:ext uri="{FF2B5EF4-FFF2-40B4-BE49-F238E27FC236}">
                <a16:creationId xmlns:a16="http://schemas.microsoft.com/office/drawing/2014/main" id="{626B2301-A7D0-BE80-333D-F6F3D99B20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AD57-CAA2-DF2E-502A-7053350B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F2064-55E1-5CFA-30F7-0C06377F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3F36C-5899-3782-597E-878FFAB7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24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A36CA2-9137-6C8B-EF79-B23E79DEB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pic>
        <p:nvPicPr>
          <p:cNvPr id="6" name="Graphic 5">
            <a:hlinkClick r:id="rId3"/>
            <a:extLst>
              <a:ext uri="{FF2B5EF4-FFF2-40B4-BE49-F238E27FC236}">
                <a16:creationId xmlns:a16="http://schemas.microsoft.com/office/drawing/2014/main" id="{626B2301-A7D0-BE80-333D-F6F3D99B20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AD57-CAA2-DF2E-502A-7053350B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F2064-55E1-5CFA-30F7-0C06377F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3F36C-5899-3782-597E-878FFAB7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84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A36CA2-9137-6C8B-EF79-B23E79DEB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7B6CDD-D768-1219-259D-EA9FCAA5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Graphic 5">
            <a:hlinkClick r:id="rId3"/>
            <a:extLst>
              <a:ext uri="{FF2B5EF4-FFF2-40B4-BE49-F238E27FC236}">
                <a16:creationId xmlns:a16="http://schemas.microsoft.com/office/drawing/2014/main" id="{626B2301-A7D0-BE80-333D-F6F3D99B20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AD57-CAA2-DF2E-502A-7053350B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F2064-55E1-5CFA-30F7-0C06377F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3F36C-5899-3782-597E-878FFAB7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1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97E58-F243-45B3-14D8-93ADD1B2E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71B60-0FBC-8BF6-1535-01271F9A2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50109"/>
            <a:ext cx="5181600" cy="40268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C2BAE-95CE-E1A4-25A0-7F4C19AC1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0109"/>
            <a:ext cx="5181600" cy="40268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422C4D-47CA-6E6A-2567-1774C23C7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90AF9C-6BD0-5E68-D8D9-C75F1799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5896F-CD1D-83AF-35FE-7C8110252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8145F-DD4D-194F-AAD8-F6593843D0C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19A5CD-D622-AE75-A188-A6314643F1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pic>
        <p:nvPicPr>
          <p:cNvPr id="9" name="Graphic 8">
            <a:hlinkClick r:id="rId3"/>
            <a:extLst>
              <a:ext uri="{FF2B5EF4-FFF2-40B4-BE49-F238E27FC236}">
                <a16:creationId xmlns:a16="http://schemas.microsoft.com/office/drawing/2014/main" id="{C9A93B60-930C-AFCB-628F-6E366BF516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7434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79801-82CB-C520-A285-D641E6EF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210767"/>
            <a:ext cx="3932237" cy="12839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6826D-D9C5-544D-2974-E2AA5F77D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12573"/>
            <a:ext cx="6172200" cy="499778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A08073-E6EE-1316-59A9-222E94228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777629"/>
            <a:ext cx="3932237" cy="34327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85364B-7D2D-3A57-028A-CD29AC73F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D3EE94-0D64-2253-909D-DDC003D9E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33485C-581F-545A-741D-8CE5204DF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8145F-DD4D-194F-AAD8-F6593843D0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06623B-99B7-47BA-C31D-622D6D4AB2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pic>
        <p:nvPicPr>
          <p:cNvPr id="11" name="Graphic 10">
            <a:hlinkClick r:id="rId3"/>
            <a:extLst>
              <a:ext uri="{FF2B5EF4-FFF2-40B4-BE49-F238E27FC236}">
                <a16:creationId xmlns:a16="http://schemas.microsoft.com/office/drawing/2014/main" id="{E612C1B5-8E8F-3892-06F8-C87FF4C2A3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5014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A36CA2-9137-6C8B-EF79-B23E79DEB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7B6CDD-D768-1219-259D-EA9FCAA5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Graphic 5">
            <a:hlinkClick r:id="rId3"/>
            <a:extLst>
              <a:ext uri="{FF2B5EF4-FFF2-40B4-BE49-F238E27FC236}">
                <a16:creationId xmlns:a16="http://schemas.microsoft.com/office/drawing/2014/main" id="{626B2301-A7D0-BE80-333D-F6F3D99B20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AD57-CAA2-DF2E-502A-7053350B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F2064-55E1-5CFA-30F7-0C06377F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3F36C-5899-3782-597E-878FFAB7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7685D76-2D57-72B4-475D-973D7FC05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2112228"/>
            <a:ext cx="4777409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B2608C97-2B0C-EFC5-87BF-9A37D0226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2798028"/>
            <a:ext cx="4777409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307D3BB-BF96-D592-B96B-9D3155E16F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0859" y="2125480"/>
            <a:ext cx="4777409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917F131F-CB1C-1ECD-441D-1FA5F22E1F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0859" y="2755015"/>
            <a:ext cx="4777408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8094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A36CA2-9137-6C8B-EF79-B23E79DEB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pic>
        <p:nvPicPr>
          <p:cNvPr id="6" name="Graphic 5">
            <a:hlinkClick r:id="rId3"/>
            <a:extLst>
              <a:ext uri="{FF2B5EF4-FFF2-40B4-BE49-F238E27FC236}">
                <a16:creationId xmlns:a16="http://schemas.microsoft.com/office/drawing/2014/main" id="{626B2301-A7D0-BE80-333D-F6F3D99B20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AD57-CAA2-DF2E-502A-7053350B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F2064-55E1-5CFA-30F7-0C06377F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3F36C-5899-3782-597E-878FFAB7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C7020AB-4AFB-0618-8D6D-A7D4E23FB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90052"/>
            <a:ext cx="10972800" cy="59436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22147FE-8CCA-6158-D8C2-C338BBC81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" y="1162243"/>
            <a:ext cx="109728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9B30004-EF40-8E66-2E0D-68D46B7E1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5530132"/>
            <a:ext cx="10972800" cy="685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8478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2195E9-DFFF-6BDE-1884-64B56C186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301CE-3CBB-4150-E1B9-0379929C1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818" y="2149339"/>
            <a:ext cx="10972800" cy="4027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09E1A7B-B59A-440C-5D84-7112FBCB1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22883" b="28734"/>
          <a:stretch/>
        </p:blipFill>
        <p:spPr>
          <a:xfrm>
            <a:off x="10316609" y="6257857"/>
            <a:ext cx="1371600" cy="51280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34464-6CC5-67A7-2407-16966124A6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FC0B1-FC8A-9A38-3E20-73C28383DF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38C54-8E6C-8429-8089-ABAC97BFE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3743" y="64055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A013E-7DF4-F448-89A0-7823B4BD1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2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8" r:id="rId2"/>
    <p:sldLayoutId id="2147483676" r:id="rId3"/>
    <p:sldLayoutId id="2147483701" r:id="rId4"/>
    <p:sldLayoutId id="2147483702" r:id="rId5"/>
    <p:sldLayoutId id="2147483692" r:id="rId6"/>
    <p:sldLayoutId id="2147483696" r:id="rId7"/>
    <p:sldLayoutId id="2147483703" r:id="rId8"/>
    <p:sldLayoutId id="2147483700" r:id="rId9"/>
    <p:sldLayoutId id="2147483704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0.png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E4C0D359-33A3-C98A-9F00-A7081614CD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9358" y="143858"/>
            <a:ext cx="7356433" cy="1421673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b="1" dirty="0"/>
              <a:t>Exploration of Coupled-model Spin-up with Alternating Approach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396512-1F6D-886E-2E8E-0F09ECE17757}"/>
              </a:ext>
            </a:extLst>
          </p:cNvPr>
          <p:cNvSpPr txBox="1"/>
          <p:nvPr/>
        </p:nvSpPr>
        <p:spPr>
          <a:xfrm>
            <a:off x="5603631" y="1431716"/>
            <a:ext cx="6492160" cy="2010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1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Shixuan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Zhang (PNNL)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Wuyin</a:t>
            </a:r>
            <a:r>
              <a:rPr lang="en-US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Lin (BNL)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Carolyn </a:t>
            </a:r>
            <a:r>
              <a:rPr lang="en-US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Begeman</a:t>
            </a:r>
            <a:r>
              <a:rPr lang="en-US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, Mathew </a:t>
            </a:r>
            <a:r>
              <a:rPr lang="en-US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Maltrud</a:t>
            </a:r>
            <a:r>
              <a:rPr lang="en-US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, Jon Wolfe, Andrew Roberts, Luke Van Roekel, </a:t>
            </a:r>
            <a:r>
              <a:rPr lang="en-US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Xylar</a:t>
            </a:r>
            <a:r>
              <a:rPr lang="en-US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Asay</a:t>
            </a:r>
            <a:r>
              <a:rPr lang="en-US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-Davis, (LANL) </a:t>
            </a:r>
          </a:p>
          <a:p>
            <a:pPr>
              <a:lnSpc>
                <a:spcPct val="115000"/>
              </a:lnSpc>
            </a:pPr>
            <a:r>
              <a:rPr lang="en-US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Xue Zheng, Chris </a:t>
            </a:r>
            <a:r>
              <a:rPr lang="en-US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Golaz</a:t>
            </a:r>
            <a:r>
              <a:rPr lang="en-US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(LLNL)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ED75A45-5C3F-E199-DB45-65CF0E583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55" y="5847343"/>
            <a:ext cx="5476876" cy="938893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D889AF-D1E8-06B1-B073-554E89143ED6}"/>
              </a:ext>
            </a:extLst>
          </p:cNvPr>
          <p:cNvSpPr txBox="1"/>
          <p:nvPr/>
        </p:nvSpPr>
        <p:spPr>
          <a:xfrm>
            <a:off x="5603631" y="4260336"/>
            <a:ext cx="2459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EESM PI Meeting 2024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08/2024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F225A7-ADC0-01C1-8DA4-7230FAA825C3}"/>
              </a:ext>
            </a:extLst>
          </p:cNvPr>
          <p:cNvSpPr txBox="1"/>
          <p:nvPr/>
        </p:nvSpPr>
        <p:spPr>
          <a:xfrm>
            <a:off x="5603631" y="3421118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E3SM Phase 3 Coupled Model Group</a:t>
            </a:r>
            <a:endParaRPr lang="en-US" sz="1800" b="1" dirty="0">
              <a:solidFill>
                <a:schemeClr val="bg1"/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43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BDC783-A663-7C3D-E6FB-AD24C4FA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81848"/>
            <a:ext cx="2743200" cy="365125"/>
          </a:xfrm>
        </p:spPr>
        <p:txBody>
          <a:bodyPr/>
          <a:lstStyle/>
          <a:p>
            <a:fld id="{6C4A013E-7DF4-F448-89A0-7823B4BD1481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A2DDCE-EC74-BCE7-9C5C-C822D6D62A97}"/>
              </a:ext>
            </a:extLst>
          </p:cNvPr>
          <p:cNvSpPr txBox="1"/>
          <p:nvPr/>
        </p:nvSpPr>
        <p:spPr>
          <a:xfrm>
            <a:off x="0" y="1109081"/>
            <a:ext cx="7444155" cy="250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300"/>
              </a:spcBef>
              <a:buFont typeface="Wingdings" pitchFamily="2" charset="2"/>
              <a:buChar char="Ø"/>
            </a:pPr>
            <a:r>
              <a:rPr lang="en-US" b="1" i="0" dirty="0">
                <a:effectLst/>
                <a:highlight>
                  <a:srgbClr val="FFFFFF"/>
                </a:highlight>
                <a:latin typeface="+mj-lt"/>
              </a:rPr>
              <a:t>Science Need: </a:t>
            </a:r>
            <a:r>
              <a:rPr lang="en-US" dirty="0">
                <a:highlight>
                  <a:srgbClr val="FFFFFF"/>
                </a:highlight>
                <a:latin typeface="+mj-lt"/>
              </a:rPr>
              <a:t>Spin-up Earth System Models to a stable equilibrium representative of real-world conditions is critical for simulating response of atmosphere, land and ocean to climate change </a:t>
            </a:r>
          </a:p>
          <a:p>
            <a:pPr marL="285750" indent="-285750" algn="just">
              <a:spcBef>
                <a:spcPts val="300"/>
              </a:spcBef>
              <a:buFont typeface="Wingdings" pitchFamily="2" charset="2"/>
              <a:buChar char="Ø"/>
            </a:pPr>
            <a:r>
              <a:rPr lang="en-US" b="1" dirty="0">
                <a:highlight>
                  <a:srgbClr val="FFFFFF"/>
                </a:highlight>
                <a:latin typeface="+mj-lt"/>
              </a:rPr>
              <a:t>Challenge: </a:t>
            </a:r>
            <a:r>
              <a:rPr lang="en-US" dirty="0">
                <a:highlight>
                  <a:srgbClr val="FFFFFF"/>
                </a:highlight>
                <a:latin typeface="+mj-lt"/>
              </a:rPr>
              <a:t>An extremely slow process primarily due to the deep ocean's long adjustment timescale</a:t>
            </a:r>
          </a:p>
          <a:p>
            <a:pPr marL="560070" lvl="1" indent="-285750" algn="just">
              <a:buFont typeface="Wingdings" pitchFamily="2" charset="2"/>
              <a:buChar char="v"/>
            </a:pPr>
            <a:r>
              <a:rPr lang="en-US" sz="1600" dirty="0">
                <a:highlight>
                  <a:srgbClr val="FFFFFF"/>
                </a:highlight>
                <a:latin typeface="+mj-lt"/>
              </a:rPr>
              <a:t>Fully spun-up often requires 1000s years </a:t>
            </a:r>
            <a:r>
              <a:rPr lang="en-US" sz="1600" dirty="0">
                <a:solidFill>
                  <a:srgbClr val="C00000"/>
                </a:solidFill>
                <a:highlight>
                  <a:srgbClr val="FFFFFF"/>
                </a:highlight>
                <a:latin typeface="+mj-lt"/>
                <a:sym typeface="Wingdings" pitchFamily="2" charset="2"/>
              </a:rPr>
              <a:t> </a:t>
            </a:r>
            <a:r>
              <a:rPr lang="en-US" sz="1600" dirty="0">
                <a:solidFill>
                  <a:srgbClr val="C00000"/>
                </a:solidFill>
                <a:highlight>
                  <a:srgbClr val="FFFFFF"/>
                </a:highlight>
                <a:latin typeface="+mj-lt"/>
              </a:rPr>
              <a:t>heavy burden even for LR on powerful computers, formidable for high-resolution </a:t>
            </a:r>
          </a:p>
          <a:p>
            <a:pPr marL="560070" lvl="1" indent="-285750" algn="just">
              <a:buFont typeface="Wingdings" pitchFamily="2" charset="2"/>
              <a:buChar char="v"/>
            </a:pPr>
            <a:r>
              <a:rPr lang="en-US" sz="1600" dirty="0">
                <a:highlight>
                  <a:srgbClr val="FFFFFF"/>
                </a:highlight>
                <a:latin typeface="+mj-lt"/>
                <a:sym typeface="Wingdings" pitchFamily="2" charset="2"/>
              </a:rPr>
              <a:t>Limiting factor for timely delivering simulation campaigns and high-res (ultra-high-res) coupled model development in E3SM Phases 3&amp;4</a:t>
            </a:r>
            <a:endParaRPr lang="en-US" sz="1600" dirty="0">
              <a:highlight>
                <a:srgbClr val="FFFFFF"/>
              </a:highlight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85D45-AB34-F31B-DE41-77880A436829}"/>
              </a:ext>
            </a:extLst>
          </p:cNvPr>
          <p:cNvSpPr txBox="1"/>
          <p:nvPr/>
        </p:nvSpPr>
        <p:spPr>
          <a:xfrm>
            <a:off x="50316" y="111027"/>
            <a:ext cx="12091368" cy="55399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E3SM Coupled Model Spin-up Workflow: Challenge &amp; Motivation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FE0B1E-82B8-647B-3F30-02ABD8EC1659}"/>
              </a:ext>
            </a:extLst>
          </p:cNvPr>
          <p:cNvGrpSpPr/>
          <p:nvPr/>
        </p:nvGrpSpPr>
        <p:grpSpPr>
          <a:xfrm>
            <a:off x="7474687" y="1276719"/>
            <a:ext cx="4717313" cy="5013691"/>
            <a:chOff x="7236182" y="1321674"/>
            <a:chExt cx="4763449" cy="4968483"/>
          </a:xfrm>
        </p:grpSpPr>
        <p:pic>
          <p:nvPicPr>
            <p:cNvPr id="6" name="Picture 5" descr="A diagram of different scale&#10;&#10;Description automatically generated">
              <a:extLst>
                <a:ext uri="{FF2B5EF4-FFF2-40B4-BE49-F238E27FC236}">
                  <a16:creationId xmlns:a16="http://schemas.microsoft.com/office/drawing/2014/main" id="{B5D1DE33-9F3D-834A-B085-F4078D3B1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34" t="2462" r="2698" b="1719"/>
            <a:stretch/>
          </p:blipFill>
          <p:spPr>
            <a:xfrm>
              <a:off x="7236182" y="1321674"/>
              <a:ext cx="4763449" cy="496848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545ECD4-B110-38FA-3AD3-89AC710B4A97}"/>
                </a:ext>
              </a:extLst>
            </p:cNvPr>
            <p:cNvSpPr txBox="1"/>
            <p:nvPr/>
          </p:nvSpPr>
          <p:spPr>
            <a:xfrm>
              <a:off x="9834259" y="5475697"/>
              <a:ext cx="1945979" cy="2592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b="1" i="1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From Sommer et. al., 2018</a:t>
              </a:r>
              <a:endPara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DC6488F-7022-32AB-75B1-8EB939E1CEA7}"/>
              </a:ext>
            </a:extLst>
          </p:cNvPr>
          <p:cNvSpPr txBox="1"/>
          <p:nvPr/>
        </p:nvSpPr>
        <p:spPr>
          <a:xfrm>
            <a:off x="8315876" y="2563650"/>
            <a:ext cx="2265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Ocean Physical Processes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551E935-5BB4-A288-3EA2-C7E178AA4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19" y="3783565"/>
            <a:ext cx="6372900" cy="306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36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BDC783-A663-7C3D-E6FB-AD24C4FA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A2DDCE-EC74-BCE7-9C5C-C822D6D62A97}"/>
              </a:ext>
            </a:extLst>
          </p:cNvPr>
          <p:cNvSpPr txBox="1"/>
          <p:nvPr/>
        </p:nvSpPr>
        <p:spPr>
          <a:xfrm>
            <a:off x="0" y="1017545"/>
            <a:ext cx="12141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highlight>
                  <a:srgbClr val="FFFFFF"/>
                </a:highlight>
                <a:latin typeface="+mj-lt"/>
              </a:rPr>
              <a:t>Science Question: </a:t>
            </a:r>
            <a:r>
              <a:rPr lang="en-US" dirty="0">
                <a:highlight>
                  <a:srgbClr val="FFFFFF"/>
                </a:highlight>
                <a:latin typeface="+mj-lt"/>
              </a:rPr>
              <a:t>Can we find an alternative approach to address </a:t>
            </a:r>
            <a:r>
              <a:rPr lang="en-US" sz="1400" dirty="0">
                <a:highlight>
                  <a:srgbClr val="FFFFFF"/>
                </a:highlight>
                <a:latin typeface="+mj-lt"/>
              </a:rPr>
              <a:t>(at least partially) </a:t>
            </a:r>
            <a:r>
              <a:rPr lang="en-US" dirty="0">
                <a:highlight>
                  <a:srgbClr val="FFFFFF"/>
                </a:highlight>
                <a:latin typeface="+mj-lt"/>
              </a:rPr>
              <a:t>the challenge of model spin-up?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85D45-AB34-F31B-DE41-77880A436829}"/>
              </a:ext>
            </a:extLst>
          </p:cNvPr>
          <p:cNvSpPr txBox="1"/>
          <p:nvPr/>
        </p:nvSpPr>
        <p:spPr>
          <a:xfrm>
            <a:off x="50316" y="129796"/>
            <a:ext cx="12091368" cy="55399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E3SM Coupled Model Spin-up Workflow: Conception &amp; Justification 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4AB0628A-9128-A76F-933A-F451F72D3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942" y="1477072"/>
            <a:ext cx="4097650" cy="235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58DEDCE-7B66-8ADA-6C35-AD1B63C2F9D6}"/>
              </a:ext>
            </a:extLst>
          </p:cNvPr>
          <p:cNvSpPr txBox="1"/>
          <p:nvPr/>
        </p:nvSpPr>
        <p:spPr>
          <a:xfrm>
            <a:off x="8092970" y="5963137"/>
            <a:ext cx="40990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Spatiotemporal scales of motion in the coupled Earth system (Top), and time series of the fraction of total equilibrium hemispheric mean surface air temperature response (Bottom)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102B81C-99C9-36DD-5710-B52F616A74E0}"/>
              </a:ext>
            </a:extLst>
          </p:cNvPr>
          <p:cNvGrpSpPr/>
          <p:nvPr/>
        </p:nvGrpSpPr>
        <p:grpSpPr>
          <a:xfrm>
            <a:off x="7909292" y="3930560"/>
            <a:ext cx="4282707" cy="2047849"/>
            <a:chOff x="6782712" y="3049021"/>
            <a:chExt cx="3711579" cy="2813376"/>
          </a:xfrm>
        </p:grpSpPr>
        <p:pic>
          <p:nvPicPr>
            <p:cNvPr id="22" name="Picture 21" descr="A graph of the number of years&#10;&#10;Description automatically generated with medium confidence">
              <a:extLst>
                <a:ext uri="{FF2B5EF4-FFF2-40B4-BE49-F238E27FC236}">
                  <a16:creationId xmlns:a16="http://schemas.microsoft.com/office/drawing/2014/main" id="{B03D39B5-9874-5925-BE81-3528B282F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2712" y="3049021"/>
              <a:ext cx="3711579" cy="281337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90EDFEF-2EAD-E1E5-2CB0-CB4DE93027C4}"/>
                </a:ext>
              </a:extLst>
            </p:cNvPr>
            <p:cNvSpPr txBox="1"/>
            <p:nvPr/>
          </p:nvSpPr>
          <p:spPr>
            <a:xfrm>
              <a:off x="7792107" y="4087401"/>
              <a:ext cx="4908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C00000"/>
                  </a:solidFill>
                </a:rPr>
                <a:t>70%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9F13AD1-F280-4635-1C15-852F46E7DF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5849" y="4178460"/>
              <a:ext cx="0" cy="1411870"/>
            </a:xfrm>
            <a:prstGeom prst="line">
              <a:avLst/>
            </a:prstGeom>
            <a:ln w="1587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C2D7D4F-3B96-270A-D4A4-0B9E12236F8E}"/>
                </a:ext>
              </a:extLst>
            </p:cNvPr>
            <p:cNvCxnSpPr>
              <a:cxnSpLocks/>
            </p:cNvCxnSpPr>
            <p:nvPr/>
          </p:nvCxnSpPr>
          <p:spPr>
            <a:xfrm>
              <a:off x="7116905" y="4178460"/>
              <a:ext cx="648944" cy="0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FC278F-A41F-2E41-AF36-13BBB96108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12955" y="4194424"/>
              <a:ext cx="0" cy="1395906"/>
            </a:xfrm>
            <a:prstGeom prst="line">
              <a:avLst/>
            </a:prstGeom>
            <a:ln w="1587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6EFDF00-FA84-8FFC-4A5D-D52CF6B5E388}"/>
                </a:ext>
              </a:extLst>
            </p:cNvPr>
            <p:cNvSpPr txBox="1"/>
            <p:nvPr/>
          </p:nvSpPr>
          <p:spPr>
            <a:xfrm>
              <a:off x="7212955" y="4886828"/>
              <a:ext cx="3706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00">
                  <a:solidFill>
                    <a:srgbClr val="C00000"/>
                  </a:solidFill>
                </a:rPr>
                <a:t>NH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698F11A-20EA-2256-504B-D75DA9168661}"/>
                </a:ext>
              </a:extLst>
            </p:cNvPr>
            <p:cNvSpPr txBox="1"/>
            <p:nvPr/>
          </p:nvSpPr>
          <p:spPr>
            <a:xfrm>
              <a:off x="7733590" y="5150901"/>
              <a:ext cx="36260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00" dirty="0">
                  <a:solidFill>
                    <a:srgbClr val="C00000"/>
                  </a:solidFill>
                </a:rPr>
                <a:t>SH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85A5133-0A87-C810-B292-925C52E38696}"/>
                </a:ext>
              </a:extLst>
            </p:cNvPr>
            <p:cNvSpPr txBox="1"/>
            <p:nvPr/>
          </p:nvSpPr>
          <p:spPr>
            <a:xfrm>
              <a:off x="7185978" y="5073220"/>
              <a:ext cx="5790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00" dirty="0">
                  <a:solidFill>
                    <a:srgbClr val="C00000"/>
                  </a:solidFill>
                </a:rPr>
                <a:t>&lt;200yr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9973D52-891B-7CD3-FDAB-ABF11CE7CD9E}"/>
                </a:ext>
              </a:extLst>
            </p:cNvPr>
            <p:cNvSpPr txBox="1"/>
            <p:nvPr/>
          </p:nvSpPr>
          <p:spPr>
            <a:xfrm>
              <a:off x="7743372" y="5317603"/>
              <a:ext cx="6495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00" dirty="0">
                  <a:solidFill>
                    <a:srgbClr val="C00000"/>
                  </a:solidFill>
                </a:rPr>
                <a:t>&lt;1000yr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E1E87C4-7DE1-B614-B75C-0C15ADC3D891}"/>
              </a:ext>
            </a:extLst>
          </p:cNvPr>
          <p:cNvSpPr txBox="1"/>
          <p:nvPr/>
        </p:nvSpPr>
        <p:spPr>
          <a:xfrm>
            <a:off x="125744" y="1332949"/>
            <a:ext cx="7889503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dirty="0">
                <a:highlight>
                  <a:srgbClr val="FFFFFF"/>
                </a:highlight>
                <a:latin typeface="+mj-lt"/>
                <a:sym typeface="Wingdings" pitchFamily="2" charset="2"/>
              </a:rPr>
              <a:t>Most coupled earth system </a:t>
            </a:r>
            <a:r>
              <a:rPr lang="en-US" sz="1200" dirty="0">
                <a:highlight>
                  <a:srgbClr val="FFFFFF"/>
                </a:highlight>
                <a:latin typeface="+mj-lt"/>
                <a:sym typeface="Wingdings" pitchFamily="2" charset="2"/>
              </a:rPr>
              <a:t>(interested to climate prediction) </a:t>
            </a:r>
            <a:r>
              <a:rPr lang="en-US" sz="1600" dirty="0">
                <a:highlight>
                  <a:srgbClr val="FFFFFF"/>
                </a:highlight>
                <a:latin typeface="+mj-lt"/>
                <a:sym typeface="Wingdings" pitchFamily="2" charset="2"/>
              </a:rPr>
              <a:t>processes operated on time scales that are much faster than slowing deep ocean processes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600" dirty="0">
                <a:highlight>
                  <a:srgbClr val="FFFFFF"/>
                </a:highlight>
                <a:latin typeface="+mj-lt"/>
              </a:rPr>
              <a:t>Focus on </a:t>
            </a:r>
            <a:r>
              <a:rPr lang="en-US" sz="1600" dirty="0" err="1">
                <a:highlight>
                  <a:srgbClr val="FFFFFF"/>
                </a:highlight>
                <a:latin typeface="+mj-lt"/>
              </a:rPr>
              <a:t>spinup</a:t>
            </a:r>
            <a:r>
              <a:rPr lang="en-US" sz="1600" dirty="0">
                <a:highlight>
                  <a:srgbClr val="FFFFFF"/>
                </a:highlight>
                <a:latin typeface="+mj-lt"/>
              </a:rPr>
              <a:t> of upper/middle ocean (above 2km) to equilibrium </a:t>
            </a:r>
          </a:p>
          <a:p>
            <a:pPr marL="560070" lvl="1" indent="-285750">
              <a:spcBef>
                <a:spcPts val="300"/>
              </a:spcBef>
              <a:buFont typeface="Wingdings" pitchFamily="2" charset="2"/>
              <a:buChar char="q"/>
            </a:pPr>
            <a:r>
              <a:rPr lang="en-US" sz="1400" dirty="0">
                <a:highlight>
                  <a:srgbClr val="FFFFFF"/>
                </a:highlight>
                <a:latin typeface="+mj-lt"/>
                <a:sym typeface="Wingdings" pitchFamily="2" charset="2"/>
              </a:rPr>
              <a:t>much shorter conceptual equilibrium time scale  can be well spun-up with hundred instead of thousand years simulations</a:t>
            </a:r>
          </a:p>
          <a:p>
            <a:pPr marL="560070" lvl="1" indent="-285750">
              <a:spcBef>
                <a:spcPts val="300"/>
              </a:spcBef>
              <a:buFont typeface="Wingdings" pitchFamily="2" charset="2"/>
              <a:buChar char="q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trends due to the continuing drift in the deep ocean (below 2km) can be partially removed via linear regression </a:t>
            </a:r>
            <a:r>
              <a:rPr lang="en-US" sz="1400" dirty="0">
                <a:highlight>
                  <a:srgbClr val="FFFFFF"/>
                </a:highlight>
                <a:latin typeface="+mj-lt"/>
                <a:sym typeface="Wingdings" pitchFamily="2" charset="2"/>
              </a:rPr>
              <a:t>(e.g., </a:t>
            </a:r>
            <a:r>
              <a:rPr lang="en-US" sz="1400" dirty="0" err="1">
                <a:highlight>
                  <a:srgbClr val="FFFFFF"/>
                </a:highlight>
                <a:latin typeface="+mj-lt"/>
                <a:sym typeface="Wingdings" pitchFamily="2" charset="2"/>
              </a:rPr>
              <a:t>Streffing</a:t>
            </a:r>
            <a:r>
              <a:rPr lang="en-US" sz="1400" dirty="0">
                <a:highlight>
                  <a:srgbClr val="FFFFFF"/>
                </a:highlight>
                <a:latin typeface="+mj-lt"/>
                <a:sym typeface="Wingdings" pitchFamily="2" charset="2"/>
              </a:rPr>
              <a:t> et. al., 2022)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592C54-4650-5D14-B5EC-51C7B3582AD9}"/>
              </a:ext>
            </a:extLst>
          </p:cNvPr>
          <p:cNvSpPr txBox="1"/>
          <p:nvPr/>
        </p:nvSpPr>
        <p:spPr>
          <a:xfrm>
            <a:off x="50316" y="3100068"/>
            <a:ext cx="83531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highlight>
                  <a:srgbClr val="FFFFFF"/>
                </a:highlight>
                <a:latin typeface="+mj-lt"/>
              </a:rPr>
              <a:t>Partial </a:t>
            </a:r>
            <a:r>
              <a:rPr lang="en-US" sz="1400" b="1" dirty="0">
                <a:highlight>
                  <a:srgbClr val="FFFFFF"/>
                </a:highlight>
                <a:latin typeface="+mj-lt"/>
              </a:rPr>
              <a:t>(and simple) </a:t>
            </a:r>
            <a:r>
              <a:rPr lang="en-US" b="1" dirty="0">
                <a:highlight>
                  <a:srgbClr val="FFFFFF"/>
                </a:highlight>
                <a:latin typeface="+mj-lt"/>
              </a:rPr>
              <a:t>solution: </a:t>
            </a:r>
            <a:r>
              <a:rPr lang="en-US" dirty="0">
                <a:highlight>
                  <a:srgbClr val="FFFFFF"/>
                </a:highlight>
                <a:latin typeface="+mj-lt"/>
              </a:rPr>
              <a:t>explore approach to reduce computational burden from long-term </a:t>
            </a:r>
            <a:r>
              <a:rPr lang="en-US" dirty="0" err="1">
                <a:highlight>
                  <a:srgbClr val="FFFFFF"/>
                </a:highlight>
                <a:latin typeface="+mj-lt"/>
              </a:rPr>
              <a:t>spinup</a:t>
            </a:r>
            <a:r>
              <a:rPr lang="en-US" dirty="0">
                <a:highlight>
                  <a:srgbClr val="FFFFFF"/>
                </a:highlight>
                <a:latin typeface="+mj-lt"/>
              </a:rPr>
              <a:t> simulation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1600" dirty="0">
                <a:solidFill>
                  <a:srgbClr val="C00000"/>
                </a:solidFill>
                <a:highlight>
                  <a:srgbClr val="FFFFFF"/>
                </a:highlight>
                <a:latin typeface="+mj-lt"/>
              </a:rPr>
              <a:t>Alternating coupled (B-Case) and uncoupled ocean (G-Case) spin-up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B692AE-ACC3-94F0-21A4-14405F1C01CA}"/>
              </a:ext>
            </a:extLst>
          </p:cNvPr>
          <p:cNvGrpSpPr/>
          <p:nvPr/>
        </p:nvGrpSpPr>
        <p:grpSpPr>
          <a:xfrm>
            <a:off x="785829" y="4094305"/>
            <a:ext cx="5769470" cy="2619327"/>
            <a:chOff x="1408386" y="4107268"/>
            <a:chExt cx="5769470" cy="26193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64B867-BC16-3743-95DF-B56C07EA1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887"/>
            <a:stretch/>
          </p:blipFill>
          <p:spPr>
            <a:xfrm>
              <a:off x="1408386" y="4107268"/>
              <a:ext cx="5769470" cy="261932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EF61E7-CCAD-EDE7-E7F9-E34D92A0174B}"/>
                </a:ext>
              </a:extLst>
            </p:cNvPr>
            <p:cNvSpPr txBox="1"/>
            <p:nvPr/>
          </p:nvSpPr>
          <p:spPr>
            <a:xfrm>
              <a:off x="1408386" y="6405534"/>
              <a:ext cx="17588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b="1" dirty="0">
                  <a:solidFill>
                    <a:srgbClr val="C00000"/>
                  </a:solidFill>
                </a:rPr>
                <a:t>B-Case: fully coupled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D063FF4-75A9-2D08-E319-5A8A8BB19BC7}"/>
              </a:ext>
            </a:extLst>
          </p:cNvPr>
          <p:cNvSpPr txBox="1"/>
          <p:nvPr/>
        </p:nvSpPr>
        <p:spPr>
          <a:xfrm>
            <a:off x="9357194" y="1724960"/>
            <a:ext cx="1439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Kitsios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al., 2022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2472BD-4429-9343-38E1-536E9C512803}"/>
              </a:ext>
            </a:extLst>
          </p:cNvPr>
          <p:cNvSpPr txBox="1"/>
          <p:nvPr/>
        </p:nvSpPr>
        <p:spPr>
          <a:xfrm>
            <a:off x="10797012" y="5517116"/>
            <a:ext cx="12103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Stouffer, 2003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95135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BDC783-A663-7C3D-E6FB-AD24C4FA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A2DDCE-EC74-BCE7-9C5C-C822D6D62A97}"/>
              </a:ext>
            </a:extLst>
          </p:cNvPr>
          <p:cNvSpPr txBox="1"/>
          <p:nvPr/>
        </p:nvSpPr>
        <p:spPr>
          <a:xfrm>
            <a:off x="50316" y="1069880"/>
            <a:ext cx="12141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highlight>
                  <a:srgbClr val="FFFFFF"/>
                </a:highlight>
                <a:latin typeface="+mj-lt"/>
              </a:rPr>
              <a:t>Science Question: </a:t>
            </a:r>
            <a:r>
              <a:rPr lang="en-US" dirty="0">
                <a:highlight>
                  <a:srgbClr val="FFFFFF"/>
                </a:highlight>
                <a:latin typeface="+mj-lt"/>
              </a:rPr>
              <a:t>Can we find an alternative approach to address </a:t>
            </a:r>
            <a:r>
              <a:rPr lang="en-US" sz="1400" dirty="0">
                <a:highlight>
                  <a:srgbClr val="FFFFFF"/>
                </a:highlight>
                <a:latin typeface="+mj-lt"/>
              </a:rPr>
              <a:t>(at least partially) </a:t>
            </a:r>
            <a:r>
              <a:rPr lang="en-US" dirty="0">
                <a:highlight>
                  <a:srgbClr val="FFFFFF"/>
                </a:highlight>
                <a:latin typeface="+mj-lt"/>
              </a:rPr>
              <a:t>the challenge of model spin-up?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85D45-AB34-F31B-DE41-77880A436829}"/>
              </a:ext>
            </a:extLst>
          </p:cNvPr>
          <p:cNvSpPr txBox="1"/>
          <p:nvPr/>
        </p:nvSpPr>
        <p:spPr>
          <a:xfrm>
            <a:off x="50316" y="136427"/>
            <a:ext cx="12091368" cy="55399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E3SM Coupled Model Spin-up Workflow: Conception &amp; Justification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592C54-4650-5D14-B5EC-51C7B3582AD9}"/>
              </a:ext>
            </a:extLst>
          </p:cNvPr>
          <p:cNvSpPr txBox="1"/>
          <p:nvPr/>
        </p:nvSpPr>
        <p:spPr>
          <a:xfrm>
            <a:off x="50316" y="1549858"/>
            <a:ext cx="81113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highlight>
                  <a:srgbClr val="FFFFFF"/>
                </a:highlight>
                <a:latin typeface="+mj-lt"/>
              </a:rPr>
              <a:t>Partial </a:t>
            </a:r>
            <a:r>
              <a:rPr lang="en-US" sz="1400" b="1" dirty="0">
                <a:highlight>
                  <a:srgbClr val="FFFFFF"/>
                </a:highlight>
                <a:latin typeface="+mj-lt"/>
              </a:rPr>
              <a:t>(and simple) </a:t>
            </a:r>
            <a:r>
              <a:rPr lang="en-US" b="1" dirty="0">
                <a:highlight>
                  <a:srgbClr val="FFFFFF"/>
                </a:highlight>
                <a:latin typeface="+mj-lt"/>
              </a:rPr>
              <a:t>solution: </a:t>
            </a:r>
            <a:r>
              <a:rPr lang="en-US" dirty="0">
                <a:highlight>
                  <a:srgbClr val="FFFFFF"/>
                </a:highlight>
                <a:latin typeface="+mj-lt"/>
              </a:rPr>
              <a:t>explore approach to reduce computational burden from long-term </a:t>
            </a:r>
            <a:r>
              <a:rPr lang="en-US" dirty="0" err="1">
                <a:highlight>
                  <a:srgbClr val="FFFFFF"/>
                </a:highlight>
                <a:latin typeface="+mj-lt"/>
              </a:rPr>
              <a:t>spinup</a:t>
            </a:r>
            <a:r>
              <a:rPr lang="en-US" dirty="0">
                <a:highlight>
                  <a:srgbClr val="FFFFFF"/>
                </a:highlight>
                <a:latin typeface="+mj-lt"/>
              </a:rPr>
              <a:t> simulation</a:t>
            </a:r>
          </a:p>
          <a:p>
            <a:pPr marL="560070" lvl="1" indent="-285750">
              <a:buFont typeface="Wingdings" pitchFamily="2" charset="2"/>
              <a:buChar char="v"/>
            </a:pPr>
            <a:r>
              <a:rPr lang="en-US" sz="1600" dirty="0">
                <a:highlight>
                  <a:srgbClr val="FFFFFF"/>
                </a:highlight>
                <a:latin typeface="+mj-lt"/>
              </a:rPr>
              <a:t>Alternating coupled (B-Case) and uncoupled ocean (G-Case) spin-up</a:t>
            </a:r>
          </a:p>
          <a:p>
            <a:pPr marL="560070" lvl="1" indent="-285750">
              <a:buFont typeface="Wingdings" pitchFamily="2" charset="2"/>
              <a:buChar char="v"/>
            </a:pP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Reducing the computational cost from the atmosphere model integration (occupies ~60-70% of total cost in B-Case) for ocean model </a:t>
            </a:r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spinup</a:t>
            </a: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1D1B49-1AC3-F168-A061-0D999613CB67}"/>
              </a:ext>
            </a:extLst>
          </p:cNvPr>
          <p:cNvSpPr txBox="1"/>
          <p:nvPr/>
        </p:nvSpPr>
        <p:spPr>
          <a:xfrm>
            <a:off x="8231547" y="1676564"/>
            <a:ext cx="311053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Percentage savings as a </a:t>
            </a:r>
          </a:p>
          <a:p>
            <a:pPr algn="ctr"/>
            <a:r>
              <a:rPr lang="en-US" sz="1400" b="1" dirty="0"/>
              <a:t>function of alternating design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FD8E63-A3C7-2AE6-7589-3E70CFDB5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776" y="2296325"/>
            <a:ext cx="3930206" cy="33604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39F453-E999-B30B-001E-306F73CB6697}"/>
              </a:ext>
            </a:extLst>
          </p:cNvPr>
          <p:cNvSpPr txBox="1"/>
          <p:nvPr/>
        </p:nvSpPr>
        <p:spPr>
          <a:xfrm>
            <a:off x="8262320" y="5518247"/>
            <a:ext cx="30489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/>
              <a:t>Uncoupled (G-Case) simulation length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7255B3-61DA-E733-3C5F-856F62E15198}"/>
              </a:ext>
            </a:extLst>
          </p:cNvPr>
          <p:cNvSpPr txBox="1"/>
          <p:nvPr/>
        </p:nvSpPr>
        <p:spPr>
          <a:xfrm rot="16200000">
            <a:off x="6480095" y="3789860"/>
            <a:ext cx="29629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/>
              <a:t>Coupled  (B-Case) simulation length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2E3658-EBD8-C318-DC7B-8AFE79FFC97A}"/>
              </a:ext>
            </a:extLst>
          </p:cNvPr>
          <p:cNvGrpSpPr/>
          <p:nvPr/>
        </p:nvGrpSpPr>
        <p:grpSpPr>
          <a:xfrm>
            <a:off x="451695" y="2998060"/>
            <a:ext cx="5918290" cy="2526849"/>
            <a:chOff x="108871" y="1128013"/>
            <a:chExt cx="5918290" cy="252684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8BC70A-B2D1-F60A-5837-7E495717D1FF}"/>
                </a:ext>
              </a:extLst>
            </p:cNvPr>
            <p:cNvSpPr/>
            <p:nvPr/>
          </p:nvSpPr>
          <p:spPr>
            <a:xfrm>
              <a:off x="108871" y="1128013"/>
              <a:ext cx="5745888" cy="25268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9FFBAE4-5724-4297-AE02-1501018379F6}"/>
                </a:ext>
              </a:extLst>
            </p:cNvPr>
            <p:cNvCxnSpPr>
              <a:cxnSpLocks/>
            </p:cNvCxnSpPr>
            <p:nvPr/>
          </p:nvCxnSpPr>
          <p:spPr>
            <a:xfrm>
              <a:off x="314226" y="2791071"/>
              <a:ext cx="5594640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090F6CC-C6A0-5CAA-DAEA-0B457A44D449}"/>
                </a:ext>
              </a:extLst>
            </p:cNvPr>
            <p:cNvSpPr txBox="1"/>
            <p:nvPr/>
          </p:nvSpPr>
          <p:spPr>
            <a:xfrm>
              <a:off x="5258149" y="1746008"/>
              <a:ext cx="752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1"/>
                <a:t>2000yr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E707FA4-BB61-B4B9-B9FC-9853FA820801}"/>
                </a:ext>
              </a:extLst>
            </p:cNvPr>
            <p:cNvGrpSpPr/>
            <p:nvPr/>
          </p:nvGrpSpPr>
          <p:grpSpPr>
            <a:xfrm>
              <a:off x="201626" y="2201560"/>
              <a:ext cx="5825535" cy="1019753"/>
              <a:chOff x="6468610" y="2646110"/>
              <a:chExt cx="5825535" cy="1019753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7A86BCA-5FCE-DF0C-54A4-0D5711B334DB}"/>
                  </a:ext>
                </a:extLst>
              </p:cNvPr>
              <p:cNvSpPr txBox="1"/>
              <p:nvPr/>
            </p:nvSpPr>
            <p:spPr>
              <a:xfrm>
                <a:off x="6582990" y="3337830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0057D9"/>
                    </a:solidFill>
                  </a:rPr>
                  <a:t>20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7AEFE31-7301-E881-B3CB-CC83E91BEC2F}"/>
                  </a:ext>
                </a:extLst>
              </p:cNvPr>
              <p:cNvSpPr txBox="1"/>
              <p:nvPr/>
            </p:nvSpPr>
            <p:spPr>
              <a:xfrm>
                <a:off x="8316772" y="3337752"/>
                <a:ext cx="4828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0057D9"/>
                    </a:solidFill>
                  </a:rPr>
                  <a:t>160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271C1D2-1ADA-D1BC-8AF1-3DF8D2ED8D53}"/>
                  </a:ext>
                </a:extLst>
              </p:cNvPr>
              <p:cNvSpPr txBox="1"/>
              <p:nvPr/>
            </p:nvSpPr>
            <p:spPr>
              <a:xfrm>
                <a:off x="8760641" y="3343421"/>
                <a:ext cx="4828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0057D9"/>
                    </a:solidFill>
                  </a:rPr>
                  <a:t>220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247BFA2-9BFE-6A7D-C905-649C265B30E2}"/>
                  </a:ext>
                </a:extLst>
              </p:cNvPr>
              <p:cNvSpPr txBox="1"/>
              <p:nvPr/>
            </p:nvSpPr>
            <p:spPr>
              <a:xfrm>
                <a:off x="7138830" y="3334456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0057D9"/>
                    </a:solidFill>
                  </a:rPr>
                  <a:t>80</a:t>
                </a: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0A406741-ABAE-AB6E-5497-0FD4CCE460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65874" y="3226190"/>
                <a:ext cx="4256231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C059E9B4-E2AF-54C5-B4CA-C6E307D9E6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3146" y="3235621"/>
                <a:ext cx="1202741" cy="0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DA640AAB-846E-159F-45A2-DF118DF578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1428" y="3234134"/>
                <a:ext cx="581481" cy="0"/>
              </a:xfrm>
              <a:prstGeom prst="straightConnector1">
                <a:avLst/>
              </a:prstGeom>
              <a:ln w="76200">
                <a:solidFill>
                  <a:srgbClr val="0057D9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0D2277C-3690-C426-34F3-B0250F208F97}"/>
                  </a:ext>
                </a:extLst>
              </p:cNvPr>
              <p:cNvSpPr txBox="1"/>
              <p:nvPr/>
            </p:nvSpPr>
            <p:spPr>
              <a:xfrm>
                <a:off x="6855951" y="2924708"/>
                <a:ext cx="4857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0057D9"/>
                    </a:solidFill>
                  </a:rPr>
                  <a:t>G1 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B8F8B77-444B-8445-C71F-A9F98AA9426C}"/>
                  </a:ext>
                </a:extLst>
              </p:cNvPr>
              <p:cNvSpPr txBox="1"/>
              <p:nvPr/>
            </p:nvSpPr>
            <p:spPr>
              <a:xfrm>
                <a:off x="6470665" y="2919932"/>
                <a:ext cx="43819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C00000"/>
                    </a:solidFill>
                  </a:rPr>
                  <a:t>B1 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24F926E-B37F-93EA-FAA1-3E9E30039733}"/>
                  </a:ext>
                </a:extLst>
              </p:cNvPr>
              <p:cNvSpPr txBox="1"/>
              <p:nvPr/>
            </p:nvSpPr>
            <p:spPr>
              <a:xfrm>
                <a:off x="7254630" y="2920952"/>
                <a:ext cx="6281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C00000"/>
                    </a:solidFill>
                  </a:rPr>
                  <a:t>B2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9D28BCA-9BCE-9EC8-B8B9-BF114085B76B}"/>
                  </a:ext>
                </a:extLst>
              </p:cNvPr>
              <p:cNvSpPr txBox="1"/>
              <p:nvPr/>
            </p:nvSpPr>
            <p:spPr>
              <a:xfrm>
                <a:off x="7692399" y="2923400"/>
                <a:ext cx="6281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0057D9"/>
                    </a:solidFill>
                  </a:rPr>
                  <a:t>G2</a:t>
                </a: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444AEB28-1AAC-59A9-A563-0816B77254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2909" y="3221005"/>
                <a:ext cx="0" cy="17595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0A539EE0-4740-3C1C-0148-4B188964E8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587" y="3218210"/>
                <a:ext cx="0" cy="17595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3E8E4A62-A7AA-F533-54CA-CF98012080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97480" y="3221005"/>
                <a:ext cx="0" cy="17595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A526AE2-5B0C-8264-5225-7C2E7D371294}"/>
                  </a:ext>
                </a:extLst>
              </p:cNvPr>
              <p:cNvSpPr txBox="1"/>
              <p:nvPr/>
            </p:nvSpPr>
            <p:spPr>
              <a:xfrm>
                <a:off x="6468610" y="2646110"/>
                <a:ext cx="38761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Alternating</a:t>
                </a:r>
                <a:r>
                  <a:rPr lang="en-US" sz="1400" b="1" dirty="0"/>
                  <a:t>  </a:t>
                </a:r>
                <a:r>
                  <a:rPr lang="en-US" sz="1400" b="1" dirty="0">
                    <a:solidFill>
                      <a:srgbClr val="C00000"/>
                    </a:solidFill>
                  </a:rPr>
                  <a:t>B-Case</a:t>
                </a:r>
                <a:r>
                  <a:rPr lang="en-US" sz="1400" b="1" dirty="0"/>
                  <a:t> and </a:t>
                </a:r>
                <a:r>
                  <a:rPr lang="en-US" sz="1400" b="1" dirty="0">
                    <a:solidFill>
                      <a:srgbClr val="0057D9"/>
                    </a:solidFill>
                  </a:rPr>
                  <a:t>G-Case</a:t>
                </a:r>
                <a:r>
                  <a:rPr lang="en-US" sz="1400" b="1" dirty="0"/>
                  <a:t> Approach</a:t>
                </a:r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AD8F3D7F-B6DC-27D2-2628-6D6486D3FA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88369" y="3234134"/>
                <a:ext cx="581481" cy="0"/>
              </a:xfrm>
              <a:prstGeom prst="straightConnector1">
                <a:avLst/>
              </a:prstGeom>
              <a:ln w="76200">
                <a:solidFill>
                  <a:srgbClr val="0057D9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B56B68D6-A4CF-6555-53B5-647D169C5D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63736" y="3244644"/>
                <a:ext cx="581481" cy="0"/>
              </a:xfrm>
              <a:prstGeom prst="straightConnector1">
                <a:avLst/>
              </a:prstGeom>
              <a:ln w="76200">
                <a:solidFill>
                  <a:srgbClr val="0057D9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0F4AC1B-E74C-E532-FD9F-817D0334FEFA}"/>
                  </a:ext>
                </a:extLst>
              </p:cNvPr>
              <p:cNvSpPr txBox="1"/>
              <p:nvPr/>
            </p:nvSpPr>
            <p:spPr>
              <a:xfrm>
                <a:off x="7450128" y="3337611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0057D9"/>
                    </a:solidFill>
                  </a:rPr>
                  <a:t>90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30A84FC-8449-4C07-BAF1-DF4862EDB32A}"/>
                  </a:ext>
                </a:extLst>
              </p:cNvPr>
              <p:cNvSpPr txBox="1"/>
              <p:nvPr/>
            </p:nvSpPr>
            <p:spPr>
              <a:xfrm>
                <a:off x="7904581" y="3337827"/>
                <a:ext cx="4828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0057D9"/>
                    </a:solidFill>
                  </a:rPr>
                  <a:t>150</a:t>
                </a:r>
              </a:p>
            </p:txBody>
          </p: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B534A4C5-323C-D1FE-2383-9B6542B4AF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9850" y="3215875"/>
                <a:ext cx="0" cy="17595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91B27828-1E2A-B520-230D-82A672A222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8452" y="3221770"/>
                <a:ext cx="0" cy="17595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612A7990-73E0-FD8A-206A-BC9A6259B7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40883" y="3226385"/>
                <a:ext cx="0" cy="17595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E49E4AF2-C01B-DF1B-4987-162A535358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9637" y="3211878"/>
                <a:ext cx="0" cy="17595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BAE0C1C-91D6-584B-5F63-8208E0588A78}"/>
                  </a:ext>
                </a:extLst>
              </p:cNvPr>
              <p:cNvSpPr txBox="1"/>
              <p:nvPr/>
            </p:nvSpPr>
            <p:spPr>
              <a:xfrm>
                <a:off x="10569257" y="3334456"/>
                <a:ext cx="4828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0057D9"/>
                    </a:solidFill>
                  </a:rPr>
                  <a:t>350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FDB99047-E337-9790-3D05-B5CDF1D88D8D}"/>
                      </a:ext>
                    </a:extLst>
                  </p:cNvPr>
                  <p:cNvSpPr txBox="1"/>
                  <p:nvPr/>
                </p:nvSpPr>
                <p:spPr>
                  <a:xfrm>
                    <a:off x="11074280" y="3265753"/>
                    <a:ext cx="474809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⋯</m:t>
                          </m:r>
                        </m:oMath>
                      </m:oMathPara>
                    </a14:m>
                    <a:endParaRPr lang="en-US" sz="2000" b="1"/>
                  </a:p>
                </p:txBody>
              </p:sp>
            </mc:Choice>
            <mc:Fallback xmlns="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E824A42A-BBD6-2D33-67A5-5BF07215C5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074280" y="3265753"/>
                    <a:ext cx="474809" cy="40011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26629C3-C946-7ECF-D1B0-94315B72277D}"/>
                  </a:ext>
                </a:extLst>
              </p:cNvPr>
              <p:cNvSpPr txBox="1"/>
              <p:nvPr/>
            </p:nvSpPr>
            <p:spPr>
              <a:xfrm>
                <a:off x="11542016" y="3320710"/>
                <a:ext cx="7521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chemeClr val="tx2"/>
                    </a:solidFill>
                  </a:rPr>
                  <a:t>2000yr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CFB10DD8-DC18-D3B3-E433-E978BF5B07BE}"/>
                  </a:ext>
                </a:extLst>
              </p:cNvPr>
              <p:cNvSpPr txBox="1"/>
              <p:nvPr/>
            </p:nvSpPr>
            <p:spPr>
              <a:xfrm>
                <a:off x="8584479" y="2930773"/>
                <a:ext cx="4857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0057D9"/>
                    </a:solidFill>
                  </a:rPr>
                  <a:t>G3 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C41C6A6-8F9E-12F3-D37E-C02307918ADA}"/>
                  </a:ext>
                </a:extLst>
              </p:cNvPr>
              <p:cNvSpPr txBox="1"/>
              <p:nvPr/>
            </p:nvSpPr>
            <p:spPr>
              <a:xfrm>
                <a:off x="8153785" y="2931441"/>
                <a:ext cx="6281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C00000"/>
                    </a:solidFill>
                  </a:rPr>
                  <a:t>B3 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5F0B3BA3-DA96-C763-031C-49200AEAFCFC}"/>
                  </a:ext>
                </a:extLst>
              </p:cNvPr>
              <p:cNvSpPr txBox="1"/>
              <p:nvPr/>
            </p:nvSpPr>
            <p:spPr>
              <a:xfrm>
                <a:off x="9451866" y="2934737"/>
                <a:ext cx="6281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C00000"/>
                    </a:solidFill>
                  </a:rPr>
                  <a:t>B4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9438802-8180-5854-5279-CA78D4AEA5D5}"/>
                </a:ext>
              </a:extLst>
            </p:cNvPr>
            <p:cNvGrpSpPr/>
            <p:nvPr/>
          </p:nvGrpSpPr>
          <p:grpSpPr>
            <a:xfrm>
              <a:off x="174107" y="1249095"/>
              <a:ext cx="5717624" cy="914144"/>
              <a:chOff x="6453360" y="1374700"/>
              <a:chExt cx="5717624" cy="914144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262EB4C7-342E-AFF5-C9B3-4469E9BFF6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6344" y="1824132"/>
                <a:ext cx="559464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E443654-FBCC-38CF-1DEC-783A3E076756}"/>
                  </a:ext>
                </a:extLst>
              </p:cNvPr>
              <p:cNvSpPr txBox="1"/>
              <p:nvPr/>
            </p:nvSpPr>
            <p:spPr>
              <a:xfrm>
                <a:off x="6468610" y="1374700"/>
                <a:ext cx="27716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b="1" dirty="0"/>
                  <a:t>Continuous B-Case Approach 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5D3F8D08-DC78-0752-E158-A44231DB64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73751" y="1823224"/>
                <a:ext cx="1202741" cy="0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5EAED640-EAC0-FAD4-6E98-448617C168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5093" y="1815550"/>
                <a:ext cx="0" cy="17595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97EDFF5-7D9A-5562-8E7F-4C61A6025986}"/>
                  </a:ext>
                </a:extLst>
              </p:cNvPr>
              <p:cNvSpPr txBox="1"/>
              <p:nvPr/>
            </p:nvSpPr>
            <p:spPr>
              <a:xfrm>
                <a:off x="6453360" y="1981067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b="1"/>
                  <a:t>1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7E7F2F83-4491-8A75-055B-C34F6B1637D6}"/>
                      </a:ext>
                    </a:extLst>
                  </p:cNvPr>
                  <p:cNvSpPr txBox="1"/>
                  <p:nvPr/>
                </p:nvSpPr>
                <p:spPr>
                  <a:xfrm>
                    <a:off x="11064350" y="1837932"/>
                    <a:ext cx="474809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⋯</m:t>
                          </m:r>
                        </m:oMath>
                      </m:oMathPara>
                    </a14:m>
                    <a:endParaRPr lang="en-US" sz="2000" b="1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197EC876-02CB-F069-3D7C-199892CFAB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064350" y="1837932"/>
                    <a:ext cx="474809" cy="40011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74F5C7E-C46F-B409-C7CC-E33F1E6DD2EC}"/>
                </a:ext>
              </a:extLst>
            </p:cNvPr>
            <p:cNvSpPr txBox="1"/>
            <p:nvPr/>
          </p:nvSpPr>
          <p:spPr>
            <a:xfrm>
              <a:off x="207094" y="3214761"/>
              <a:ext cx="13771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rgbClr val="0057D9"/>
                  </a:solidFill>
                </a:rPr>
                <a:t>OCN Model Year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192262E8-14C2-7DD1-8CC1-C43982AD02F4}"/>
              </a:ext>
            </a:extLst>
          </p:cNvPr>
          <p:cNvSpPr txBox="1"/>
          <p:nvPr/>
        </p:nvSpPr>
        <p:spPr>
          <a:xfrm>
            <a:off x="265993" y="5998677"/>
            <a:ext cx="11614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highlight>
                  <a:srgbClr val="FFFFFF"/>
                </a:highlight>
                <a:latin typeface="+mj-lt"/>
              </a:rPr>
              <a:t>The key for “success” is to find optimal alternating design with maximum computing savings while still allowing all model components to evolve in a manner that mimics a fully coupled simulation</a:t>
            </a:r>
          </a:p>
        </p:txBody>
      </p:sp>
    </p:spTree>
    <p:extLst>
      <p:ext uri="{BB962C8B-B14F-4D97-AF65-F5344CB8AC3E}">
        <p14:creationId xmlns:p14="http://schemas.microsoft.com/office/powerpoint/2010/main" val="2567063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BDC783-A663-7C3D-E6FB-AD24C4FA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85D45-AB34-F31B-DE41-77880A436829}"/>
              </a:ext>
            </a:extLst>
          </p:cNvPr>
          <p:cNvSpPr txBox="1"/>
          <p:nvPr/>
        </p:nvSpPr>
        <p:spPr>
          <a:xfrm>
            <a:off x="50459" y="111961"/>
            <a:ext cx="12086897" cy="55399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E3SM Coupled Model Spin-up Workflow: Verification &amp; Validation</a:t>
            </a: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B8EE57BD-99BF-3313-C0D7-10BF6BCF393E}"/>
              </a:ext>
            </a:extLst>
          </p:cNvPr>
          <p:cNvSpPr txBox="1"/>
          <p:nvPr/>
        </p:nvSpPr>
        <p:spPr>
          <a:xfrm>
            <a:off x="31062" y="1048057"/>
            <a:ext cx="12055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b="1" dirty="0"/>
              <a:t>Alternating B-/G-Cases show the potential to reduce the computational cost, meanwhile maintaining the ocean model state to stay close to those from fully coupled configuration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69C85E-95AB-6608-1EF6-36852511479B}"/>
              </a:ext>
            </a:extLst>
          </p:cNvPr>
          <p:cNvSpPr txBox="1"/>
          <p:nvPr/>
        </p:nvSpPr>
        <p:spPr>
          <a:xfrm>
            <a:off x="8069569" y="6012225"/>
            <a:ext cx="40173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Time evolution of ocean heat content anomaly (∆OHC), AMOC at 26.5N, over 350 years of </a:t>
            </a:r>
            <a:r>
              <a:rPr lang="en-US" sz="1200" dirty="0" err="1"/>
              <a:t>piControl</a:t>
            </a:r>
            <a:r>
              <a:rPr lang="en-US" sz="1200" dirty="0"/>
              <a:t> simulations with cycled 1850 external forcing data.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7FED8A5-02ED-F5DF-4F84-95390970F941}"/>
              </a:ext>
            </a:extLst>
          </p:cNvPr>
          <p:cNvGrpSpPr/>
          <p:nvPr/>
        </p:nvGrpSpPr>
        <p:grpSpPr>
          <a:xfrm>
            <a:off x="8034289" y="1734759"/>
            <a:ext cx="3896427" cy="4277466"/>
            <a:chOff x="97968" y="4033006"/>
            <a:chExt cx="3896427" cy="427746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3D3B313-9412-28B8-FE9C-DDC5D160EDD0}"/>
                </a:ext>
              </a:extLst>
            </p:cNvPr>
            <p:cNvGrpSpPr/>
            <p:nvPr/>
          </p:nvGrpSpPr>
          <p:grpSpPr>
            <a:xfrm>
              <a:off x="97968" y="4033006"/>
              <a:ext cx="3869960" cy="2115510"/>
              <a:chOff x="477603" y="1978735"/>
              <a:chExt cx="3869960" cy="211551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2F67668-830D-78EC-2ADD-30016F57FE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7603" y="1978735"/>
                <a:ext cx="3869960" cy="211551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96329B5-40FC-77D7-0586-F1DD19E05AC4}"/>
                  </a:ext>
                </a:extLst>
              </p:cNvPr>
              <p:cNvSpPr txBox="1"/>
              <p:nvPr/>
            </p:nvSpPr>
            <p:spPr>
              <a:xfrm>
                <a:off x="853360" y="3554565"/>
                <a:ext cx="13147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b="1" dirty="0">
                    <a:solidFill>
                      <a:schemeClr val="accent4"/>
                    </a:solidFill>
                  </a:rPr>
                  <a:t>Alternating B/G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D33F91F-85E1-8CFF-4C83-2AD20AF486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9514" y="2113019"/>
                <a:ext cx="0" cy="1674398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3813BEA-2A5B-176B-0BBC-C945CD1053E5}"/>
                  </a:ext>
                </a:extLst>
              </p:cNvPr>
              <p:cNvSpPr txBox="1"/>
              <p:nvPr/>
            </p:nvSpPr>
            <p:spPr>
              <a:xfrm>
                <a:off x="3300623" y="3554565"/>
                <a:ext cx="80182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b="1" dirty="0">
                    <a:solidFill>
                      <a:schemeClr val="accent4"/>
                    </a:solidFill>
                  </a:rPr>
                  <a:t>Coupled</a:t>
                </a: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E97437A-6FF2-BFE1-7A07-E053A0CF0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247" y="6151551"/>
              <a:ext cx="3861148" cy="2158921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9024B59-10FE-1E85-C5A5-809E0D31C8AC}"/>
                </a:ext>
              </a:extLst>
            </p:cNvPr>
            <p:cNvSpPr txBox="1"/>
            <p:nvPr/>
          </p:nvSpPr>
          <p:spPr>
            <a:xfrm>
              <a:off x="474118" y="7785671"/>
              <a:ext cx="1314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b="1" dirty="0">
                  <a:solidFill>
                    <a:schemeClr val="accent4"/>
                  </a:solidFill>
                </a:rPr>
                <a:t>Alternating B/G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436B174-2397-0EFE-B4F8-6181D4C32A45}"/>
                </a:ext>
              </a:extLst>
            </p:cNvPr>
            <p:cNvCxnSpPr>
              <a:cxnSpLocks/>
            </p:cNvCxnSpPr>
            <p:nvPr/>
          </p:nvCxnSpPr>
          <p:spPr>
            <a:xfrm>
              <a:off x="2670272" y="6344125"/>
              <a:ext cx="0" cy="1674398"/>
            </a:xfrm>
            <a:prstGeom prst="line">
              <a:avLst/>
            </a:prstGeom>
            <a:ln w="28575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DB5DE2F-F490-E7E3-E8E8-A4FEF23D1942}"/>
                </a:ext>
              </a:extLst>
            </p:cNvPr>
            <p:cNvSpPr txBox="1"/>
            <p:nvPr/>
          </p:nvSpPr>
          <p:spPr>
            <a:xfrm>
              <a:off x="2950276" y="7758823"/>
              <a:ext cx="8018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b="1" dirty="0">
                  <a:solidFill>
                    <a:schemeClr val="accent4"/>
                  </a:solidFill>
                </a:rPr>
                <a:t>Coupled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EA7ED77-B99E-5F1D-EAAB-E5346323D5AF}"/>
              </a:ext>
            </a:extLst>
          </p:cNvPr>
          <p:cNvGrpSpPr/>
          <p:nvPr/>
        </p:nvGrpSpPr>
        <p:grpSpPr>
          <a:xfrm>
            <a:off x="348020" y="1861160"/>
            <a:ext cx="5918290" cy="2526849"/>
            <a:chOff x="108871" y="1128013"/>
            <a:chExt cx="5918290" cy="25268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89F3A0F-29D8-70E9-1AC9-1B5D25A8EAF1}"/>
                </a:ext>
              </a:extLst>
            </p:cNvPr>
            <p:cNvSpPr/>
            <p:nvPr/>
          </p:nvSpPr>
          <p:spPr>
            <a:xfrm>
              <a:off x="108871" y="1128013"/>
              <a:ext cx="5745888" cy="25268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ABF1B6F-E5CB-1186-6DFD-554F6B7B561F}"/>
                </a:ext>
              </a:extLst>
            </p:cNvPr>
            <p:cNvCxnSpPr>
              <a:cxnSpLocks/>
            </p:cNvCxnSpPr>
            <p:nvPr/>
          </p:nvCxnSpPr>
          <p:spPr>
            <a:xfrm>
              <a:off x="314226" y="2791071"/>
              <a:ext cx="5594640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2658DC-8F8E-CC4D-9DC1-68E7E4D5019E}"/>
                </a:ext>
              </a:extLst>
            </p:cNvPr>
            <p:cNvSpPr txBox="1"/>
            <p:nvPr/>
          </p:nvSpPr>
          <p:spPr>
            <a:xfrm>
              <a:off x="5258149" y="1746008"/>
              <a:ext cx="752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b="1"/>
                <a:t>2000yr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B2D13F7-1F43-6EE8-A643-F167620E8D67}"/>
                </a:ext>
              </a:extLst>
            </p:cNvPr>
            <p:cNvGrpSpPr/>
            <p:nvPr/>
          </p:nvGrpSpPr>
          <p:grpSpPr>
            <a:xfrm>
              <a:off x="201626" y="2201560"/>
              <a:ext cx="5825535" cy="1019753"/>
              <a:chOff x="6468610" y="2646110"/>
              <a:chExt cx="5825535" cy="101975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0612E0B-1073-A2D6-A180-B4B80CD35515}"/>
                  </a:ext>
                </a:extLst>
              </p:cNvPr>
              <p:cNvSpPr txBox="1"/>
              <p:nvPr/>
            </p:nvSpPr>
            <p:spPr>
              <a:xfrm>
                <a:off x="6582990" y="3337830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0057D9"/>
                    </a:solidFill>
                  </a:rPr>
                  <a:t>20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0AD28A1-4BEA-423C-DE7E-B7783953CB6D}"/>
                  </a:ext>
                </a:extLst>
              </p:cNvPr>
              <p:cNvSpPr txBox="1"/>
              <p:nvPr/>
            </p:nvSpPr>
            <p:spPr>
              <a:xfrm>
                <a:off x="8316772" y="3337752"/>
                <a:ext cx="4828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0057D9"/>
                    </a:solidFill>
                  </a:rPr>
                  <a:t>160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176A402-52AC-B7B3-EC30-8B89FFB52CE5}"/>
                  </a:ext>
                </a:extLst>
              </p:cNvPr>
              <p:cNvSpPr txBox="1"/>
              <p:nvPr/>
            </p:nvSpPr>
            <p:spPr>
              <a:xfrm>
                <a:off x="8760641" y="3343421"/>
                <a:ext cx="4828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0057D9"/>
                    </a:solidFill>
                  </a:rPr>
                  <a:t>220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455CFED-85DE-CAC1-1F78-B1F4859ABB72}"/>
                  </a:ext>
                </a:extLst>
              </p:cNvPr>
              <p:cNvSpPr txBox="1"/>
              <p:nvPr/>
            </p:nvSpPr>
            <p:spPr>
              <a:xfrm>
                <a:off x="7138830" y="3334456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0057D9"/>
                    </a:solidFill>
                  </a:rPr>
                  <a:t>80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EDF2649E-3FF8-1D70-A100-A9D1AF8E97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65874" y="3226190"/>
                <a:ext cx="4256231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1E5FA528-EEA7-4617-CD2B-6B486BCD42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3146" y="3235621"/>
                <a:ext cx="1202741" cy="0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66E1BFB3-B1D4-3339-25AD-2F81A4E0F1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1428" y="3244644"/>
                <a:ext cx="581481" cy="0"/>
              </a:xfrm>
              <a:prstGeom prst="straightConnector1">
                <a:avLst/>
              </a:prstGeom>
              <a:ln w="76200">
                <a:solidFill>
                  <a:srgbClr val="0057D9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90112FB-092C-6CFB-6945-B9B1B0E948AE}"/>
                  </a:ext>
                </a:extLst>
              </p:cNvPr>
              <p:cNvSpPr txBox="1"/>
              <p:nvPr/>
            </p:nvSpPr>
            <p:spPr>
              <a:xfrm>
                <a:off x="6855951" y="2924708"/>
                <a:ext cx="4857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0057D9"/>
                    </a:solidFill>
                  </a:rPr>
                  <a:t>G1 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DCBC77D-E5AE-E98E-DA1D-A83B6730737B}"/>
                  </a:ext>
                </a:extLst>
              </p:cNvPr>
              <p:cNvSpPr txBox="1"/>
              <p:nvPr/>
            </p:nvSpPr>
            <p:spPr>
              <a:xfrm>
                <a:off x="6470665" y="2919932"/>
                <a:ext cx="43819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C00000"/>
                    </a:solidFill>
                  </a:rPr>
                  <a:t>B1 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FD9077A-E767-D2D4-0658-31BBF5C102CC}"/>
                  </a:ext>
                </a:extLst>
              </p:cNvPr>
              <p:cNvSpPr txBox="1"/>
              <p:nvPr/>
            </p:nvSpPr>
            <p:spPr>
              <a:xfrm>
                <a:off x="7254630" y="2920952"/>
                <a:ext cx="6281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C00000"/>
                    </a:solidFill>
                  </a:rPr>
                  <a:t>B2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9381907-7E9A-1950-806E-69B15E494590}"/>
                  </a:ext>
                </a:extLst>
              </p:cNvPr>
              <p:cNvSpPr txBox="1"/>
              <p:nvPr/>
            </p:nvSpPr>
            <p:spPr>
              <a:xfrm>
                <a:off x="7692399" y="2923400"/>
                <a:ext cx="6281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0057D9"/>
                    </a:solidFill>
                  </a:rPr>
                  <a:t>G2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03A879BE-3383-11F7-C94A-9C9767F130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2909" y="3221005"/>
                <a:ext cx="0" cy="17595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2EB96B9D-C2D0-DC66-8729-F570938523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587" y="3218210"/>
                <a:ext cx="0" cy="17595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2F055ECB-3DD3-A9BD-E0AC-B5ED79911A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97480" y="3221005"/>
                <a:ext cx="0" cy="17595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083A8F4-D485-529C-EA3B-341D0459AE70}"/>
                  </a:ext>
                </a:extLst>
              </p:cNvPr>
              <p:cNvSpPr txBox="1"/>
              <p:nvPr/>
            </p:nvSpPr>
            <p:spPr>
              <a:xfrm>
                <a:off x="6468610" y="2646110"/>
                <a:ext cx="38761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Alternating</a:t>
                </a:r>
                <a:r>
                  <a:rPr lang="en-US" sz="1400" b="1"/>
                  <a:t>  </a:t>
                </a:r>
                <a:r>
                  <a:rPr lang="en-US" sz="1400" b="1">
                    <a:solidFill>
                      <a:srgbClr val="C00000"/>
                    </a:solidFill>
                  </a:rPr>
                  <a:t>B-Case</a:t>
                </a:r>
                <a:r>
                  <a:rPr lang="en-US" sz="1400" b="1"/>
                  <a:t> and </a:t>
                </a:r>
                <a:r>
                  <a:rPr lang="en-US" sz="1400" b="1">
                    <a:solidFill>
                      <a:srgbClr val="0057D9"/>
                    </a:solidFill>
                  </a:rPr>
                  <a:t>G-Case</a:t>
                </a:r>
                <a:r>
                  <a:rPr lang="en-US" sz="1400" b="1"/>
                  <a:t> Approach</a:t>
                </a:r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F89B4765-06BE-12CA-D647-B316541A60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88369" y="3244644"/>
                <a:ext cx="581481" cy="0"/>
              </a:xfrm>
              <a:prstGeom prst="straightConnector1">
                <a:avLst/>
              </a:prstGeom>
              <a:ln w="76200">
                <a:solidFill>
                  <a:srgbClr val="0057D9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11F3D524-CB19-5A9C-0FD9-2152992580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63736" y="3244644"/>
                <a:ext cx="581481" cy="0"/>
              </a:xfrm>
              <a:prstGeom prst="straightConnector1">
                <a:avLst/>
              </a:prstGeom>
              <a:ln w="76200">
                <a:solidFill>
                  <a:srgbClr val="0057D9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5CF0D76-FA8D-80E2-018D-ACF950537411}"/>
                  </a:ext>
                </a:extLst>
              </p:cNvPr>
              <p:cNvSpPr txBox="1"/>
              <p:nvPr/>
            </p:nvSpPr>
            <p:spPr>
              <a:xfrm>
                <a:off x="7450128" y="3337611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0057D9"/>
                    </a:solidFill>
                  </a:rPr>
                  <a:t>90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EFE485C-A6AE-6699-6C8B-4480652039BE}"/>
                  </a:ext>
                </a:extLst>
              </p:cNvPr>
              <p:cNvSpPr txBox="1"/>
              <p:nvPr/>
            </p:nvSpPr>
            <p:spPr>
              <a:xfrm>
                <a:off x="7904581" y="3337827"/>
                <a:ext cx="4828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0057D9"/>
                    </a:solidFill>
                  </a:rPr>
                  <a:t>150</a:t>
                </a:r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FC734454-F80A-C2B9-5D3B-221A597EA8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9850" y="3215875"/>
                <a:ext cx="0" cy="17595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459B3ACC-BD0D-0616-BE0F-F4B69435D4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8452" y="3221770"/>
                <a:ext cx="0" cy="17595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83E1C0B2-8642-8D3A-7608-D06341792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40883" y="3226385"/>
                <a:ext cx="0" cy="17595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199CEA30-6ED8-AC7E-7836-699DD6FCA2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9637" y="3211878"/>
                <a:ext cx="0" cy="17595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AA23FA4-4917-63A0-BFB1-FD17E0FE2618}"/>
                  </a:ext>
                </a:extLst>
              </p:cNvPr>
              <p:cNvSpPr txBox="1"/>
              <p:nvPr/>
            </p:nvSpPr>
            <p:spPr>
              <a:xfrm>
                <a:off x="10569257" y="3334456"/>
                <a:ext cx="4828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0057D9"/>
                    </a:solidFill>
                  </a:rPr>
                  <a:t>350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A9DDC8C6-CB83-E0FB-EA34-7032F0130968}"/>
                      </a:ext>
                    </a:extLst>
                  </p:cNvPr>
                  <p:cNvSpPr txBox="1"/>
                  <p:nvPr/>
                </p:nvSpPr>
                <p:spPr>
                  <a:xfrm>
                    <a:off x="11074280" y="3265753"/>
                    <a:ext cx="474809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⋯</m:t>
                          </m:r>
                        </m:oMath>
                      </m:oMathPara>
                    </a14:m>
                    <a:endParaRPr lang="en-US" sz="2000" b="1"/>
                  </a:p>
                </p:txBody>
              </p:sp>
            </mc:Choice>
            <mc:Fallback xmlns="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E824A42A-BBD6-2D33-67A5-5BF07215C5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074280" y="3265753"/>
                    <a:ext cx="474809" cy="40011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14B92BE-3F11-EA13-2485-142BFE2D7078}"/>
                  </a:ext>
                </a:extLst>
              </p:cNvPr>
              <p:cNvSpPr txBox="1"/>
              <p:nvPr/>
            </p:nvSpPr>
            <p:spPr>
              <a:xfrm>
                <a:off x="11542016" y="3320710"/>
                <a:ext cx="7521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chemeClr val="tx2"/>
                    </a:solidFill>
                  </a:rPr>
                  <a:t>2000yr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E36603D-2734-FBC5-8EF5-E2CCA02A48D6}"/>
                  </a:ext>
                </a:extLst>
              </p:cNvPr>
              <p:cNvSpPr txBox="1"/>
              <p:nvPr/>
            </p:nvSpPr>
            <p:spPr>
              <a:xfrm>
                <a:off x="8584479" y="2930773"/>
                <a:ext cx="4857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0057D9"/>
                    </a:solidFill>
                  </a:rPr>
                  <a:t>G3 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4517A4F-6279-BB0C-07AC-C4C5B17E198A}"/>
                  </a:ext>
                </a:extLst>
              </p:cNvPr>
              <p:cNvSpPr txBox="1"/>
              <p:nvPr/>
            </p:nvSpPr>
            <p:spPr>
              <a:xfrm>
                <a:off x="8153785" y="2931441"/>
                <a:ext cx="6281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C00000"/>
                    </a:solidFill>
                  </a:rPr>
                  <a:t>B3 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D579C1D-904E-F52F-4745-6575341EE02D}"/>
                  </a:ext>
                </a:extLst>
              </p:cNvPr>
              <p:cNvSpPr txBox="1"/>
              <p:nvPr/>
            </p:nvSpPr>
            <p:spPr>
              <a:xfrm>
                <a:off x="9451866" y="2934737"/>
                <a:ext cx="6281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C00000"/>
                    </a:solidFill>
                  </a:rPr>
                  <a:t>B4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87CE48A-3C7F-4346-CDA6-D42E539646E0}"/>
                </a:ext>
              </a:extLst>
            </p:cNvPr>
            <p:cNvGrpSpPr/>
            <p:nvPr/>
          </p:nvGrpSpPr>
          <p:grpSpPr>
            <a:xfrm>
              <a:off x="174107" y="1249095"/>
              <a:ext cx="5717624" cy="914144"/>
              <a:chOff x="6453360" y="1374700"/>
              <a:chExt cx="5717624" cy="914144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4C135167-21B8-B605-1B27-C4BBD093C4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6344" y="1824132"/>
                <a:ext cx="559464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7682BA2-6DF7-315A-C483-18CF98810542}"/>
                  </a:ext>
                </a:extLst>
              </p:cNvPr>
              <p:cNvSpPr txBox="1"/>
              <p:nvPr/>
            </p:nvSpPr>
            <p:spPr>
              <a:xfrm>
                <a:off x="6468610" y="1374700"/>
                <a:ext cx="27716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b="1" dirty="0"/>
                  <a:t>Continuous B-Case Approach 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0B33B3A0-88DC-6F10-5975-7643BA34AC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73751" y="1823224"/>
                <a:ext cx="1202741" cy="0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583105E2-37A9-265F-3E02-36F8644E0B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5093" y="1815550"/>
                <a:ext cx="0" cy="17595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63D521-76B8-CB89-092D-7C82B4DDBCA2}"/>
                  </a:ext>
                </a:extLst>
              </p:cNvPr>
              <p:cNvSpPr txBox="1"/>
              <p:nvPr/>
            </p:nvSpPr>
            <p:spPr>
              <a:xfrm>
                <a:off x="6453360" y="1981067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b="1"/>
                  <a:t>1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26F19A24-B299-F186-D626-1A523A5FFEFF}"/>
                      </a:ext>
                    </a:extLst>
                  </p:cNvPr>
                  <p:cNvSpPr txBox="1"/>
                  <p:nvPr/>
                </p:nvSpPr>
                <p:spPr>
                  <a:xfrm>
                    <a:off x="11064350" y="1837932"/>
                    <a:ext cx="474809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⋯</m:t>
                          </m:r>
                        </m:oMath>
                      </m:oMathPara>
                    </a14:m>
                    <a:endParaRPr lang="en-US" sz="2000" b="1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197EC876-02CB-F069-3D7C-199892CFAB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064350" y="1837932"/>
                    <a:ext cx="474809" cy="40011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558C828-A494-19DF-C6B9-5C9DFA466134}"/>
                </a:ext>
              </a:extLst>
            </p:cNvPr>
            <p:cNvSpPr txBox="1"/>
            <p:nvPr/>
          </p:nvSpPr>
          <p:spPr>
            <a:xfrm>
              <a:off x="207094" y="3214761"/>
              <a:ext cx="13771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rgbClr val="0057D9"/>
                  </a:solidFill>
                </a:rPr>
                <a:t>OCN Model Year</a:t>
              </a:r>
            </a:p>
          </p:txBody>
        </p:sp>
      </p:grpSp>
      <p:sp>
        <p:nvSpPr>
          <p:cNvPr id="1024" name="TextBox 1023">
            <a:extLst>
              <a:ext uri="{FF2B5EF4-FFF2-40B4-BE49-F238E27FC236}">
                <a16:creationId xmlns:a16="http://schemas.microsoft.com/office/drawing/2014/main" id="{28AFB109-428E-BDCC-8817-75BA9F7766E3}"/>
              </a:ext>
            </a:extLst>
          </p:cNvPr>
          <p:cNvSpPr txBox="1"/>
          <p:nvPr/>
        </p:nvSpPr>
        <p:spPr>
          <a:xfrm>
            <a:off x="246071" y="4553526"/>
            <a:ext cx="6987781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Short-term B-Case: 10-year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fully coupled v3 low-res simulations  </a:t>
            </a:r>
          </a:p>
          <a:p>
            <a:pPr marL="560070" lvl="1" indent="-285750">
              <a:buFont typeface="Wingdings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Adjust and equilibrate coupled components</a:t>
            </a:r>
          </a:p>
          <a:p>
            <a:pPr marL="560070" lvl="1" indent="-285750">
              <a:buFont typeface="Wingdings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provide data atmosphere/land for G-Case 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Long-term G-Case: 60-year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ocean model standalone simulations </a:t>
            </a:r>
          </a:p>
          <a:p>
            <a:pPr marL="560070" lvl="1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Spin up Ocean and Sea Ice models </a:t>
            </a:r>
          </a:p>
          <a:p>
            <a:pPr marL="560070" lvl="1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Provide initial conditions for B-Case </a:t>
            </a:r>
          </a:p>
          <a:p>
            <a:pPr marL="10287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C00000"/>
                </a:solidFill>
              </a:rPr>
              <a:t>Cost Reduction: </a:t>
            </a:r>
            <a:r>
              <a:rPr lang="en-US" sz="1600" dirty="0">
                <a:solidFill>
                  <a:srgbClr val="C00000"/>
                </a:solidFill>
              </a:rPr>
              <a:t>~40-45% savings if targeted for 2000-year spin-up</a:t>
            </a:r>
          </a:p>
        </p:txBody>
      </p:sp>
    </p:spTree>
    <p:extLst>
      <p:ext uri="{BB962C8B-B14F-4D97-AF65-F5344CB8AC3E}">
        <p14:creationId xmlns:p14="http://schemas.microsoft.com/office/powerpoint/2010/main" val="2934007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BDC783-A663-7C3D-E6FB-AD24C4FA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85D45-AB34-F31B-DE41-77880A436829}"/>
              </a:ext>
            </a:extLst>
          </p:cNvPr>
          <p:cNvSpPr txBox="1"/>
          <p:nvPr/>
        </p:nvSpPr>
        <p:spPr>
          <a:xfrm>
            <a:off x="50316" y="111027"/>
            <a:ext cx="12091368" cy="55399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E3SM Coupled Model Spin-up Workflow: Summary &amp; Future 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1B17BC-87FF-549E-0C73-19E5D9F2D497}"/>
              </a:ext>
            </a:extLst>
          </p:cNvPr>
          <p:cNvSpPr txBox="1"/>
          <p:nvPr/>
        </p:nvSpPr>
        <p:spPr>
          <a:xfrm>
            <a:off x="50315" y="3128207"/>
            <a:ext cx="11956627" cy="2128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Optimal simulation approach combined with other existing and emerging technologies could be needed to address challenges facing high-resolution model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spinup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1510" lvl="1" indent="-285750" algn="just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v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Exploration on methods that can use existing simulations to speed up coupled model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spinup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25830" lvl="2" indent="-285750" algn="just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e.g. starting the model with interpolated state from existing well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spunup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runs</a:t>
            </a:r>
          </a:p>
          <a:p>
            <a:pPr marL="651510" lvl="2" indent="-285750" algn="just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v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Data assimilation maybe helpful for coupled model spin-up and prediction</a:t>
            </a:r>
          </a:p>
          <a:p>
            <a:pPr marL="925830" lvl="3" indent="-285750" algn="just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create more balanced first guess conditions for coupled model components to initialize the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spinup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simulation </a:t>
            </a:r>
          </a:p>
          <a:p>
            <a:pPr marL="925830" lvl="3" indent="-285750" algn="just">
              <a:lnSpc>
                <a:spcPct val="110000"/>
              </a:lnSpc>
              <a:spcBef>
                <a:spcPts val="300"/>
              </a:spcBef>
              <a:buFont typeface="Wingdings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reduce drifting errors due to insufficient equilibrium model spin-up with observations during the prediction stage (e.g. decadal predictions)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DBB46F-A790-1A58-860B-330F7FD86AAB}"/>
              </a:ext>
            </a:extLst>
          </p:cNvPr>
          <p:cNvSpPr txBox="1"/>
          <p:nvPr/>
        </p:nvSpPr>
        <p:spPr>
          <a:xfrm>
            <a:off x="50316" y="1086409"/>
            <a:ext cx="11956627" cy="1791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Exploration from our study indicates that a well-designed simulation approach can potentially facilitate efficient coupled model spin-up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1510" lvl="1" indent="-285750" algn="just">
              <a:spcBef>
                <a:spcPts val="300"/>
              </a:spcBef>
              <a:buFont typeface="Wingdings" pitchFamily="2" charset="2"/>
              <a:buChar char="v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Alternating B-/G-Cases approach effectively reproduces the climate of the atmosphere, land, and ocean (middle and upper layers) obtained from the Continuous B-Case approach</a:t>
            </a:r>
          </a:p>
          <a:p>
            <a:pPr marL="651510" lvl="1" indent="-285750" algn="just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After three cycles of Alternating B-/G-Cases, coupled E3SMv3 achieved an acceptable equilibrium state in the upper and middle ocean with a reduced simulation time</a:t>
            </a:r>
          </a:p>
        </p:txBody>
      </p:sp>
    </p:spTree>
    <p:extLst>
      <p:ext uri="{BB962C8B-B14F-4D97-AF65-F5344CB8AC3E}">
        <p14:creationId xmlns:p14="http://schemas.microsoft.com/office/powerpoint/2010/main" val="2120418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56781-013A-60DC-5B86-4A43AF23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33DCE-72EF-E9CF-2F61-798817BEC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BF5F3-9F78-76A0-1911-476FCFF26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8" descr="Hand with marker writing Thank You in different languages of the">
            <a:extLst>
              <a:ext uri="{FF2B5EF4-FFF2-40B4-BE49-F238E27FC236}">
                <a16:creationId xmlns:a16="http://schemas.microsoft.com/office/drawing/2014/main" id="{8C2133F4-717E-1BEB-D46F-C6450B88B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2346"/>
            <a:ext cx="12192000" cy="607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307210"/>
      </p:ext>
    </p:extLst>
  </p:cSld>
  <p:clrMapOvr>
    <a:masterClrMapping/>
  </p:clrMapOvr>
</p:sld>
</file>

<file path=ppt/theme/theme1.xml><?xml version="1.0" encoding="utf-8"?>
<a:theme xmlns:a="http://schemas.openxmlformats.org/drawingml/2006/main" name="E3SM_plain_white_background">
  <a:themeElements>
    <a:clrScheme name="E3SM">
      <a:dk1>
        <a:srgbClr val="000000"/>
      </a:dk1>
      <a:lt1>
        <a:srgbClr val="FFFFFF"/>
      </a:lt1>
      <a:dk2>
        <a:srgbClr val="616165"/>
      </a:dk2>
      <a:lt2>
        <a:srgbClr val="E7E6E6"/>
      </a:lt2>
      <a:accent1>
        <a:srgbClr val="2376BC"/>
      </a:accent1>
      <a:accent2>
        <a:srgbClr val="5CB347"/>
      </a:accent2>
      <a:accent3>
        <a:srgbClr val="283B97"/>
      </a:accent3>
      <a:accent4>
        <a:srgbClr val="007C48"/>
      </a:accent4>
      <a:accent5>
        <a:srgbClr val="BB2438"/>
      </a:accent5>
      <a:accent6>
        <a:srgbClr val="FC981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1">
              <a:lumMod val="8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956</Words>
  <Application>Microsoft Macintosh PowerPoint</Application>
  <PresentationFormat>Widescreen</PresentationFormat>
  <Paragraphs>126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Aptos</vt:lpstr>
      <vt:lpstr>Arial</vt:lpstr>
      <vt:lpstr>Calibri</vt:lpstr>
      <vt:lpstr>Cambria Math</vt:lpstr>
      <vt:lpstr>Times New Roman</vt:lpstr>
      <vt:lpstr>Wingdings</vt:lpstr>
      <vt:lpstr>E3SM_plain_white_background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Gines, Mary J.</dc:creator>
  <cp:lastModifiedBy>Zhang, Shixuan</cp:lastModifiedBy>
  <cp:revision>13</cp:revision>
  <dcterms:created xsi:type="dcterms:W3CDTF">2022-06-08T20:40:20Z</dcterms:created>
  <dcterms:modified xsi:type="dcterms:W3CDTF">2024-08-08T05:46:35Z</dcterms:modified>
</cp:coreProperties>
</file>