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3"/>
  </p:sldMasterIdLst>
  <p:notesMasterIdLst>
    <p:notesMasterId r:id="rId5"/>
  </p:notesMasterIdLst>
  <p:sldIdLst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249EE-05D8-4182-8E4C-31EE40FEBAEE}" v="54" dt="2024-08-04T19:19:28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4"/>
    <p:restoredTop sz="96327"/>
  </p:normalViewPr>
  <p:slideViewPr>
    <p:cSldViewPr>
      <p:cViewPr varScale="1">
        <p:scale>
          <a:sx n="89" d="100"/>
          <a:sy n="89" d="100"/>
        </p:scale>
        <p:origin x="1418" y="7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ou" userId="1fcc9fed-f94a-4bd8-934f-de211187d300" providerId="ADAL" clId="{798249EE-05D8-4182-8E4C-31EE40FEBAEE}"/>
    <pc:docChg chg="undo custSel delSld modSld">
      <pc:chgData name="Xin Zhou" userId="1fcc9fed-f94a-4bd8-934f-de211187d300" providerId="ADAL" clId="{798249EE-05D8-4182-8E4C-31EE40FEBAEE}" dt="2024-08-04T19:19:56.071" v="1576" actId="948"/>
      <pc:docMkLst>
        <pc:docMk/>
      </pc:docMkLst>
      <pc:sldChg chg="del">
        <pc:chgData name="Xin Zhou" userId="1fcc9fed-f94a-4bd8-934f-de211187d300" providerId="ADAL" clId="{798249EE-05D8-4182-8E4C-31EE40FEBAEE}" dt="2024-08-02T14:42:45.874" v="0" actId="47"/>
        <pc:sldMkLst>
          <pc:docMk/>
          <pc:sldMk cId="1997599770" sldId="258"/>
        </pc:sldMkLst>
      </pc:sldChg>
      <pc:sldChg chg="del">
        <pc:chgData name="Xin Zhou" userId="1fcc9fed-f94a-4bd8-934f-de211187d300" providerId="ADAL" clId="{798249EE-05D8-4182-8E4C-31EE40FEBAEE}" dt="2024-08-02T14:42:45.874" v="0" actId="47"/>
        <pc:sldMkLst>
          <pc:docMk/>
          <pc:sldMk cId="1615060104" sldId="260"/>
        </pc:sldMkLst>
      </pc:sldChg>
      <pc:sldChg chg="addSp delSp modSp mod">
        <pc:chgData name="Xin Zhou" userId="1fcc9fed-f94a-4bd8-934f-de211187d300" providerId="ADAL" clId="{798249EE-05D8-4182-8E4C-31EE40FEBAEE}" dt="2024-08-04T19:19:56.071" v="1576" actId="948"/>
        <pc:sldMkLst>
          <pc:docMk/>
          <pc:sldMk cId="2766885423" sldId="261"/>
        </pc:sldMkLst>
        <pc:spChg chg="mod">
          <ac:chgData name="Xin Zhou" userId="1fcc9fed-f94a-4bd8-934f-de211187d300" providerId="ADAL" clId="{798249EE-05D8-4182-8E4C-31EE40FEBAEE}" dt="2024-08-02T16:07:26.794" v="1545" actId="1076"/>
          <ac:spMkLst>
            <pc:docMk/>
            <pc:sldMk cId="2766885423" sldId="261"/>
            <ac:spMk id="2" creationId="{34F48798-E577-75EC-C327-2C6389195368}"/>
          </ac:spMkLst>
        </pc:spChg>
        <pc:spChg chg="mod">
          <ac:chgData name="Xin Zhou" userId="1fcc9fed-f94a-4bd8-934f-de211187d300" providerId="ADAL" clId="{798249EE-05D8-4182-8E4C-31EE40FEBAEE}" dt="2024-08-02T16:10:36.307" v="1566" actId="21"/>
          <ac:spMkLst>
            <pc:docMk/>
            <pc:sldMk cId="2766885423" sldId="261"/>
            <ac:spMk id="3" creationId="{769C3DC3-9B9F-571E-76A1-39A706C62574}"/>
          </ac:spMkLst>
        </pc:spChg>
        <pc:spChg chg="del mod">
          <ac:chgData name="Xin Zhou" userId="1fcc9fed-f94a-4bd8-934f-de211187d300" providerId="ADAL" clId="{798249EE-05D8-4182-8E4C-31EE40FEBAEE}" dt="2024-08-02T14:50:11.386" v="160" actId="478"/>
          <ac:spMkLst>
            <pc:docMk/>
            <pc:sldMk cId="2766885423" sldId="261"/>
            <ac:spMk id="6" creationId="{58626423-EFF9-4573-9310-9AB105155318}"/>
          </ac:spMkLst>
        </pc:spChg>
        <pc:spChg chg="del">
          <ac:chgData name="Xin Zhou" userId="1fcc9fed-f94a-4bd8-934f-de211187d300" providerId="ADAL" clId="{798249EE-05D8-4182-8E4C-31EE40FEBAEE}" dt="2024-08-02T14:50:13.538" v="162" actId="478"/>
          <ac:spMkLst>
            <pc:docMk/>
            <pc:sldMk cId="2766885423" sldId="261"/>
            <ac:spMk id="8" creationId="{27077A83-35CF-EBFE-9204-4AFF527EE5FA}"/>
          </ac:spMkLst>
        </pc:spChg>
        <pc:spChg chg="add mod">
          <ac:chgData name="Xin Zhou" userId="1fcc9fed-f94a-4bd8-934f-de211187d300" providerId="ADAL" clId="{798249EE-05D8-4182-8E4C-31EE40FEBAEE}" dt="2024-08-02T14:44:41.658" v="24"/>
          <ac:spMkLst>
            <pc:docMk/>
            <pc:sldMk cId="2766885423" sldId="261"/>
            <ac:spMk id="12" creationId="{B1F2001A-5322-7161-69E6-E1946427FF99}"/>
          </ac:spMkLst>
        </pc:spChg>
        <pc:spChg chg="add mod">
          <ac:chgData name="Xin Zhou" userId="1fcc9fed-f94a-4bd8-934f-de211187d300" providerId="ADAL" clId="{798249EE-05D8-4182-8E4C-31EE40FEBAEE}" dt="2024-08-02T14:46:31.866" v="119" actId="1076"/>
          <ac:spMkLst>
            <pc:docMk/>
            <pc:sldMk cId="2766885423" sldId="261"/>
            <ac:spMk id="17" creationId="{CA4A016A-6014-6AF9-D609-12AC726319C5}"/>
          </ac:spMkLst>
        </pc:spChg>
        <pc:spChg chg="add mod">
          <ac:chgData name="Xin Zhou" userId="1fcc9fed-f94a-4bd8-934f-de211187d300" providerId="ADAL" clId="{798249EE-05D8-4182-8E4C-31EE40FEBAEE}" dt="2024-08-02T16:07:35.953" v="1546" actId="1076"/>
          <ac:spMkLst>
            <pc:docMk/>
            <pc:sldMk cId="2766885423" sldId="261"/>
            <ac:spMk id="19" creationId="{B2CEDB25-6E47-CBFC-23D2-4A54FFF0BFF4}"/>
          </ac:spMkLst>
        </pc:spChg>
        <pc:spChg chg="mod">
          <ac:chgData name="Xin Zhou" userId="1fcc9fed-f94a-4bd8-934f-de211187d300" providerId="ADAL" clId="{798249EE-05D8-4182-8E4C-31EE40FEBAEE}" dt="2024-08-02T15:13:18.642" v="727" actId="1076"/>
          <ac:spMkLst>
            <pc:docMk/>
            <pc:sldMk cId="2766885423" sldId="261"/>
            <ac:spMk id="22" creationId="{FCE72619-ACB4-913B-BDBC-DC0C377FFCE8}"/>
          </ac:spMkLst>
        </pc:spChg>
        <pc:spChg chg="mod">
          <ac:chgData name="Xin Zhou" userId="1fcc9fed-f94a-4bd8-934f-de211187d300" providerId="ADAL" clId="{798249EE-05D8-4182-8E4C-31EE40FEBAEE}" dt="2024-08-02T15:09:24.308" v="687" actId="1076"/>
          <ac:spMkLst>
            <pc:docMk/>
            <pc:sldMk cId="2766885423" sldId="261"/>
            <ac:spMk id="28" creationId="{86A64C86-BFF2-539F-97F1-BBAF2FE6EBEC}"/>
          </ac:spMkLst>
        </pc:spChg>
        <pc:spChg chg="mod">
          <ac:chgData name="Xin Zhou" userId="1fcc9fed-f94a-4bd8-934f-de211187d300" providerId="ADAL" clId="{798249EE-05D8-4182-8E4C-31EE40FEBAEE}" dt="2024-08-02T15:09:30.536" v="688" actId="1076"/>
          <ac:spMkLst>
            <pc:docMk/>
            <pc:sldMk cId="2766885423" sldId="261"/>
            <ac:spMk id="29" creationId="{E1F30020-0EA2-FCBF-047F-DF64B01DBD96}"/>
          </ac:spMkLst>
        </pc:spChg>
        <pc:spChg chg="mod">
          <ac:chgData name="Xin Zhou" userId="1fcc9fed-f94a-4bd8-934f-de211187d300" providerId="ADAL" clId="{798249EE-05D8-4182-8E4C-31EE40FEBAEE}" dt="2024-08-02T15:09:38.709" v="689" actId="1076"/>
          <ac:spMkLst>
            <pc:docMk/>
            <pc:sldMk cId="2766885423" sldId="261"/>
            <ac:spMk id="30" creationId="{95540E90-3C0E-ED58-8540-0811FD2CF421}"/>
          </ac:spMkLst>
        </pc:spChg>
        <pc:spChg chg="mod">
          <ac:chgData name="Xin Zhou" userId="1fcc9fed-f94a-4bd8-934f-de211187d300" providerId="ADAL" clId="{798249EE-05D8-4182-8E4C-31EE40FEBAEE}" dt="2024-08-02T15:09:48.466" v="690" actId="1076"/>
          <ac:spMkLst>
            <pc:docMk/>
            <pc:sldMk cId="2766885423" sldId="261"/>
            <ac:spMk id="31" creationId="{DEBEDBC1-7565-0F1B-BF08-E3DDB7830129}"/>
          </ac:spMkLst>
        </pc:spChg>
        <pc:spChg chg="mod">
          <ac:chgData name="Xin Zhou" userId="1fcc9fed-f94a-4bd8-934f-de211187d300" providerId="ADAL" clId="{798249EE-05D8-4182-8E4C-31EE40FEBAEE}" dt="2024-08-02T15:09:56.768" v="691" actId="1076"/>
          <ac:spMkLst>
            <pc:docMk/>
            <pc:sldMk cId="2766885423" sldId="261"/>
            <ac:spMk id="32" creationId="{BC562CA2-CB3E-593C-B10C-15F913468E63}"/>
          </ac:spMkLst>
        </pc:spChg>
        <pc:spChg chg="add mod">
          <ac:chgData name="Xin Zhou" userId="1fcc9fed-f94a-4bd8-934f-de211187d300" providerId="ADAL" clId="{798249EE-05D8-4182-8E4C-31EE40FEBAEE}" dt="2024-08-02T15:23:54.713" v="842" actId="1076"/>
          <ac:spMkLst>
            <pc:docMk/>
            <pc:sldMk cId="2766885423" sldId="261"/>
            <ac:spMk id="42" creationId="{BDF5C6CB-9512-1F86-C4F4-A4D12E16C67C}"/>
          </ac:spMkLst>
        </pc:spChg>
        <pc:spChg chg="add mod">
          <ac:chgData name="Xin Zhou" userId="1fcc9fed-f94a-4bd8-934f-de211187d300" providerId="ADAL" clId="{798249EE-05D8-4182-8E4C-31EE40FEBAEE}" dt="2024-08-02T15:25:05.511" v="850" actId="1076"/>
          <ac:spMkLst>
            <pc:docMk/>
            <pc:sldMk cId="2766885423" sldId="261"/>
            <ac:spMk id="44" creationId="{759B3C59-E9FA-B149-C30B-53811DC9BB55}"/>
          </ac:spMkLst>
        </pc:spChg>
        <pc:spChg chg="add mod">
          <ac:chgData name="Xin Zhou" userId="1fcc9fed-f94a-4bd8-934f-de211187d300" providerId="ADAL" clId="{798249EE-05D8-4182-8E4C-31EE40FEBAEE}" dt="2024-08-02T15:17:03.279" v="782" actId="571"/>
          <ac:spMkLst>
            <pc:docMk/>
            <pc:sldMk cId="2766885423" sldId="261"/>
            <ac:spMk id="46" creationId="{E644C09D-3BEA-B795-3BC9-EF30869025AA}"/>
          </ac:spMkLst>
        </pc:spChg>
        <pc:spChg chg="add mod">
          <ac:chgData name="Xin Zhou" userId="1fcc9fed-f94a-4bd8-934f-de211187d300" providerId="ADAL" clId="{798249EE-05D8-4182-8E4C-31EE40FEBAEE}" dt="2024-08-02T15:56:47.825" v="1374" actId="164"/>
          <ac:spMkLst>
            <pc:docMk/>
            <pc:sldMk cId="2766885423" sldId="261"/>
            <ac:spMk id="59" creationId="{B3388F48-9F12-1335-5074-7F96C9B722D0}"/>
          </ac:spMkLst>
        </pc:spChg>
        <pc:spChg chg="add mod ord">
          <ac:chgData name="Xin Zhou" userId="1fcc9fed-f94a-4bd8-934f-de211187d300" providerId="ADAL" clId="{798249EE-05D8-4182-8E4C-31EE40FEBAEE}" dt="2024-08-04T19:19:56.071" v="1576" actId="948"/>
          <ac:spMkLst>
            <pc:docMk/>
            <pc:sldMk cId="2766885423" sldId="261"/>
            <ac:spMk id="61" creationId="{20CDA21A-DB39-372A-56F9-DC52DC037C84}"/>
          </ac:spMkLst>
        </pc:spChg>
        <pc:spChg chg="add mod">
          <ac:chgData name="Xin Zhou" userId="1fcc9fed-f94a-4bd8-934f-de211187d300" providerId="ADAL" clId="{798249EE-05D8-4182-8E4C-31EE40FEBAEE}" dt="2024-08-04T19:19:46.378" v="1575" actId="1036"/>
          <ac:spMkLst>
            <pc:docMk/>
            <pc:sldMk cId="2766885423" sldId="261"/>
            <ac:spMk id="70" creationId="{84291FEB-9756-F645-D018-111A38968EDE}"/>
          </ac:spMkLst>
        </pc:spChg>
        <pc:spChg chg="add mod">
          <ac:chgData name="Xin Zhou" userId="1fcc9fed-f94a-4bd8-934f-de211187d300" providerId="ADAL" clId="{798249EE-05D8-4182-8E4C-31EE40FEBAEE}" dt="2024-08-02T15:56:38.358" v="1371" actId="164"/>
          <ac:spMkLst>
            <pc:docMk/>
            <pc:sldMk cId="2766885423" sldId="261"/>
            <ac:spMk id="73" creationId="{C99139AD-62A5-C97D-DE67-A6701E6B35A4}"/>
          </ac:spMkLst>
        </pc:spChg>
        <pc:spChg chg="add mod">
          <ac:chgData name="Xin Zhou" userId="1fcc9fed-f94a-4bd8-934f-de211187d300" providerId="ADAL" clId="{798249EE-05D8-4182-8E4C-31EE40FEBAEE}" dt="2024-08-02T16:09:49.193" v="1564" actId="1076"/>
          <ac:spMkLst>
            <pc:docMk/>
            <pc:sldMk cId="2766885423" sldId="261"/>
            <ac:spMk id="82" creationId="{97F7B5C2-4E9A-1C37-C72D-CF783E4E0E5B}"/>
          </ac:spMkLst>
        </pc:spChg>
        <pc:grpChg chg="del">
          <ac:chgData name="Xin Zhou" userId="1fcc9fed-f94a-4bd8-934f-de211187d300" providerId="ADAL" clId="{798249EE-05D8-4182-8E4C-31EE40FEBAEE}" dt="2024-08-02T14:50:11.955" v="161" actId="478"/>
          <ac:grpSpMkLst>
            <pc:docMk/>
            <pc:sldMk cId="2766885423" sldId="261"/>
            <ac:grpSpMk id="16" creationId="{9011C144-B92A-E55A-15CF-5B34098B6D62}"/>
          </ac:grpSpMkLst>
        </pc:grpChg>
        <pc:grpChg chg="add mod">
          <ac:chgData name="Xin Zhou" userId="1fcc9fed-f94a-4bd8-934f-de211187d300" providerId="ADAL" clId="{798249EE-05D8-4182-8E4C-31EE40FEBAEE}" dt="2024-08-02T15:22:18.141" v="826" actId="164"/>
          <ac:grpSpMkLst>
            <pc:docMk/>
            <pc:sldMk cId="2766885423" sldId="261"/>
            <ac:grpSpMk id="20" creationId="{49DC78FB-06FA-3357-E572-51FA375D8E19}"/>
          </ac:grpSpMkLst>
        </pc:grpChg>
        <pc:grpChg chg="add mod">
          <ac:chgData name="Xin Zhou" userId="1fcc9fed-f94a-4bd8-934f-de211187d300" providerId="ADAL" clId="{798249EE-05D8-4182-8E4C-31EE40FEBAEE}" dt="2024-08-02T15:22:13.466" v="825" actId="164"/>
          <ac:grpSpMkLst>
            <pc:docMk/>
            <pc:sldMk cId="2766885423" sldId="261"/>
            <ac:grpSpMk id="47" creationId="{FCD114D1-DCCE-FF3C-824B-BDBDEE6F7E90}"/>
          </ac:grpSpMkLst>
        </pc:grpChg>
        <pc:grpChg chg="add mod">
          <ac:chgData name="Xin Zhou" userId="1fcc9fed-f94a-4bd8-934f-de211187d300" providerId="ADAL" clId="{798249EE-05D8-4182-8E4C-31EE40FEBAEE}" dt="2024-08-02T15:56:38.358" v="1371" actId="164"/>
          <ac:grpSpMkLst>
            <pc:docMk/>
            <pc:sldMk cId="2766885423" sldId="261"/>
            <ac:grpSpMk id="49" creationId="{3471A59E-8B0A-8EC0-FF04-3E6EBF3F4467}"/>
          </ac:grpSpMkLst>
        </pc:grpChg>
        <pc:grpChg chg="add mod">
          <ac:chgData name="Xin Zhou" userId="1fcc9fed-f94a-4bd8-934f-de211187d300" providerId="ADAL" clId="{798249EE-05D8-4182-8E4C-31EE40FEBAEE}" dt="2024-08-02T16:09:01.900" v="1555" actId="1038"/>
          <ac:grpSpMkLst>
            <pc:docMk/>
            <pc:sldMk cId="2766885423" sldId="261"/>
            <ac:grpSpMk id="50" creationId="{F391B87E-3C50-3A9F-E155-6611A3B991AA}"/>
          </ac:grpSpMkLst>
        </pc:grpChg>
        <pc:grpChg chg="add mod">
          <ac:chgData name="Xin Zhou" userId="1fcc9fed-f94a-4bd8-934f-de211187d300" providerId="ADAL" clId="{798249EE-05D8-4182-8E4C-31EE40FEBAEE}" dt="2024-08-02T15:56:20.209" v="1369" actId="1076"/>
          <ac:grpSpMkLst>
            <pc:docMk/>
            <pc:sldMk cId="2766885423" sldId="261"/>
            <ac:grpSpMk id="80" creationId="{13107E5C-ECB0-0723-D689-1684A695DE23}"/>
          </ac:grpSpMkLst>
        </pc:grpChg>
        <pc:grpChg chg="add mod">
          <ac:chgData name="Xin Zhou" userId="1fcc9fed-f94a-4bd8-934f-de211187d300" providerId="ADAL" clId="{798249EE-05D8-4182-8E4C-31EE40FEBAEE}" dt="2024-08-02T15:56:47.825" v="1374" actId="164"/>
          <ac:grpSpMkLst>
            <pc:docMk/>
            <pc:sldMk cId="2766885423" sldId="261"/>
            <ac:grpSpMk id="83" creationId="{8B198B73-EAD8-725B-5C79-C5997A91A9A8}"/>
          </ac:grpSpMkLst>
        </pc:grpChg>
        <pc:grpChg chg="add mod">
          <ac:chgData name="Xin Zhou" userId="1fcc9fed-f94a-4bd8-934f-de211187d300" providerId="ADAL" clId="{798249EE-05D8-4182-8E4C-31EE40FEBAEE}" dt="2024-08-02T15:56:54.598" v="1375" actId="1076"/>
          <ac:grpSpMkLst>
            <pc:docMk/>
            <pc:sldMk cId="2766885423" sldId="261"/>
            <ac:grpSpMk id="84" creationId="{09DFC8F4-AF4D-7EAA-C88E-A622866F17A6}"/>
          </ac:grpSpMkLst>
        </pc:grpChg>
        <pc:picChg chg="add mod">
          <ac:chgData name="Xin Zhou" userId="1fcc9fed-f94a-4bd8-934f-de211187d300" providerId="ADAL" clId="{798249EE-05D8-4182-8E4C-31EE40FEBAEE}" dt="2024-08-02T14:43:21.843" v="8" actId="14100"/>
          <ac:picMkLst>
            <pc:docMk/>
            <pc:sldMk cId="2766885423" sldId="261"/>
            <ac:picMk id="10" creationId="{69959446-424E-B5AC-A32A-26A0F27FC4C3}"/>
          </ac:picMkLst>
        </pc:picChg>
        <pc:picChg chg="mod">
          <ac:chgData name="Xin Zhou" userId="1fcc9fed-f94a-4bd8-934f-de211187d300" providerId="ADAL" clId="{798249EE-05D8-4182-8E4C-31EE40FEBAEE}" dt="2024-08-02T15:04:03.066" v="642" actId="1076"/>
          <ac:picMkLst>
            <pc:docMk/>
            <pc:sldMk cId="2766885423" sldId="261"/>
            <ac:picMk id="21" creationId="{5BF877C8-F516-C7A5-23B1-4F021CE523BC}"/>
          </ac:picMkLst>
        </pc:picChg>
        <pc:picChg chg="mod">
          <ac:chgData name="Xin Zhou" userId="1fcc9fed-f94a-4bd8-934f-de211187d300" providerId="ADAL" clId="{798249EE-05D8-4182-8E4C-31EE40FEBAEE}" dt="2024-08-02T15:03:44.278" v="637"/>
          <ac:picMkLst>
            <pc:docMk/>
            <pc:sldMk cId="2766885423" sldId="261"/>
            <ac:picMk id="24" creationId="{15FE909F-551E-CB2D-F4A8-430E5DC3C4F0}"/>
          </ac:picMkLst>
        </pc:picChg>
        <pc:picChg chg="mod">
          <ac:chgData name="Xin Zhou" userId="1fcc9fed-f94a-4bd8-934f-de211187d300" providerId="ADAL" clId="{798249EE-05D8-4182-8E4C-31EE40FEBAEE}" dt="2024-08-02T15:03:44.278" v="637"/>
          <ac:picMkLst>
            <pc:docMk/>
            <pc:sldMk cId="2766885423" sldId="261"/>
            <ac:picMk id="25" creationId="{CF67E60F-1CFA-7CB9-C851-82619E8EA132}"/>
          </ac:picMkLst>
        </pc:picChg>
        <pc:picChg chg="mod">
          <ac:chgData name="Xin Zhou" userId="1fcc9fed-f94a-4bd8-934f-de211187d300" providerId="ADAL" clId="{798249EE-05D8-4182-8E4C-31EE40FEBAEE}" dt="2024-08-02T15:03:44.278" v="637"/>
          <ac:picMkLst>
            <pc:docMk/>
            <pc:sldMk cId="2766885423" sldId="261"/>
            <ac:picMk id="26" creationId="{2E240782-C8FC-E00C-DC01-082B772C3085}"/>
          </ac:picMkLst>
        </pc:picChg>
        <pc:picChg chg="mod">
          <ac:chgData name="Xin Zhou" userId="1fcc9fed-f94a-4bd8-934f-de211187d300" providerId="ADAL" clId="{798249EE-05D8-4182-8E4C-31EE40FEBAEE}" dt="2024-08-02T15:03:44.278" v="637"/>
          <ac:picMkLst>
            <pc:docMk/>
            <pc:sldMk cId="2766885423" sldId="261"/>
            <ac:picMk id="27" creationId="{957BA116-3E5D-66F3-28B2-A565CE431EBA}"/>
          </ac:picMkLst>
        </pc:picChg>
        <pc:picChg chg="add mod modCrop">
          <ac:chgData name="Xin Zhou" userId="1fcc9fed-f94a-4bd8-934f-de211187d300" providerId="ADAL" clId="{798249EE-05D8-4182-8E4C-31EE40FEBAEE}" dt="2024-08-02T15:22:18.141" v="826" actId="164"/>
          <ac:picMkLst>
            <pc:docMk/>
            <pc:sldMk cId="2766885423" sldId="261"/>
            <ac:picMk id="33" creationId="{7686A4E3-039B-387B-0023-F2A863B7E99C}"/>
          </ac:picMkLst>
        </pc:picChg>
        <pc:picChg chg="add mod">
          <ac:chgData name="Xin Zhou" userId="1fcc9fed-f94a-4bd8-934f-de211187d300" providerId="ADAL" clId="{798249EE-05D8-4182-8E4C-31EE40FEBAEE}" dt="2024-08-02T15:17:30.973" v="788" actId="164"/>
          <ac:picMkLst>
            <pc:docMk/>
            <pc:sldMk cId="2766885423" sldId="261"/>
            <ac:picMk id="38" creationId="{EAE4F935-2B0A-DE59-A8F7-E82DB0060032}"/>
          </ac:picMkLst>
        </pc:picChg>
        <pc:picChg chg="add mod">
          <ac:chgData name="Xin Zhou" userId="1fcc9fed-f94a-4bd8-934f-de211187d300" providerId="ADAL" clId="{798249EE-05D8-4182-8E4C-31EE40FEBAEE}" dt="2024-08-02T15:17:30.973" v="788" actId="164"/>
          <ac:picMkLst>
            <pc:docMk/>
            <pc:sldMk cId="2766885423" sldId="261"/>
            <ac:picMk id="39" creationId="{91DB9BF8-9BDC-3517-87C4-ECF9426CF225}"/>
          </ac:picMkLst>
        </pc:picChg>
        <pc:picChg chg="add mod modCrop">
          <ac:chgData name="Xin Zhou" userId="1fcc9fed-f94a-4bd8-934f-de211187d300" providerId="ADAL" clId="{798249EE-05D8-4182-8E4C-31EE40FEBAEE}" dt="2024-08-02T15:42:46.749" v="1044" actId="1076"/>
          <ac:picMkLst>
            <pc:docMk/>
            <pc:sldMk cId="2766885423" sldId="261"/>
            <ac:picMk id="45" creationId="{9F6CADC7-36D9-27D4-5854-CC9E7591D71D}"/>
          </ac:picMkLst>
        </pc:picChg>
        <pc:picChg chg="add mod modCrop">
          <ac:chgData name="Xin Zhou" userId="1fcc9fed-f94a-4bd8-934f-de211187d300" providerId="ADAL" clId="{798249EE-05D8-4182-8E4C-31EE40FEBAEE}" dt="2024-08-02T15:21:17.900" v="818" actId="732"/>
          <ac:picMkLst>
            <pc:docMk/>
            <pc:sldMk cId="2766885423" sldId="261"/>
            <ac:picMk id="48" creationId="{F9895954-2D97-DB42-50BB-DA0BF6E63104}"/>
          </ac:picMkLst>
        </pc:picChg>
        <pc:picChg chg="add mod">
          <ac:chgData name="Xin Zhou" userId="1fcc9fed-f94a-4bd8-934f-de211187d300" providerId="ADAL" clId="{798249EE-05D8-4182-8E4C-31EE40FEBAEE}" dt="2024-08-02T15:56:38.358" v="1371" actId="164"/>
          <ac:picMkLst>
            <pc:docMk/>
            <pc:sldMk cId="2766885423" sldId="261"/>
            <ac:picMk id="71" creationId="{ABA8EAF9-F906-5441-DBA2-F9195B82C2E0}"/>
          </ac:picMkLst>
        </pc:picChg>
        <pc:picChg chg="add mod modCrop">
          <ac:chgData name="Xin Zhou" userId="1fcc9fed-f94a-4bd8-934f-de211187d300" providerId="ADAL" clId="{798249EE-05D8-4182-8E4C-31EE40FEBAEE}" dt="2024-08-02T15:56:38.358" v="1371" actId="164"/>
          <ac:picMkLst>
            <pc:docMk/>
            <pc:sldMk cId="2766885423" sldId="261"/>
            <ac:picMk id="72" creationId="{AB1F85A0-7556-97F5-6969-348C13DAADC8}"/>
          </ac:picMkLst>
        </pc:picChg>
        <pc:picChg chg="add mod">
          <ac:chgData name="Xin Zhou" userId="1fcc9fed-f94a-4bd8-934f-de211187d300" providerId="ADAL" clId="{798249EE-05D8-4182-8E4C-31EE40FEBAEE}" dt="2024-08-02T16:04:49.951" v="1522" actId="1076"/>
          <ac:picMkLst>
            <pc:docMk/>
            <pc:sldMk cId="2766885423" sldId="261"/>
            <ac:picMk id="85" creationId="{A74C00A2-CF61-9DC0-80FC-A57FC1ED8C7E}"/>
          </ac:picMkLst>
        </pc:picChg>
        <pc:cxnChg chg="mod">
          <ac:chgData name="Xin Zhou" userId="1fcc9fed-f94a-4bd8-934f-de211187d300" providerId="ADAL" clId="{798249EE-05D8-4182-8E4C-31EE40FEBAEE}" dt="2024-08-02T15:13:09.776" v="725" actId="14100"/>
          <ac:cxnSpMkLst>
            <pc:docMk/>
            <pc:sldMk cId="2766885423" sldId="261"/>
            <ac:cxnSpMk id="23" creationId="{827F7EC0-931A-5C96-3B50-EA7FBC9B87B2}"/>
          </ac:cxnSpMkLst>
        </pc:cxnChg>
        <pc:cxnChg chg="add mod">
          <ac:chgData name="Xin Zhou" userId="1fcc9fed-f94a-4bd8-934f-de211187d300" providerId="ADAL" clId="{798249EE-05D8-4182-8E4C-31EE40FEBAEE}" dt="2024-08-02T15:50:32.180" v="1248" actId="164"/>
          <ac:cxnSpMkLst>
            <pc:docMk/>
            <pc:sldMk cId="2766885423" sldId="261"/>
            <ac:cxnSpMk id="52" creationId="{61E54183-AA82-F5DA-B90C-DE4A7E78E2ED}"/>
          </ac:cxnSpMkLst>
        </pc:cxnChg>
        <pc:cxnChg chg="add mod">
          <ac:chgData name="Xin Zhou" userId="1fcc9fed-f94a-4bd8-934f-de211187d300" providerId="ADAL" clId="{798249EE-05D8-4182-8E4C-31EE40FEBAEE}" dt="2024-08-02T15:50:32.180" v="1248" actId="164"/>
          <ac:cxnSpMkLst>
            <pc:docMk/>
            <pc:sldMk cId="2766885423" sldId="261"/>
            <ac:cxnSpMk id="55" creationId="{88F98BF1-5360-F589-063F-C6B3499DBA52}"/>
          </ac:cxnSpMkLst>
        </pc:cxnChg>
        <pc:cxnChg chg="add mod">
          <ac:chgData name="Xin Zhou" userId="1fcc9fed-f94a-4bd8-934f-de211187d300" providerId="ADAL" clId="{798249EE-05D8-4182-8E4C-31EE40FEBAEE}" dt="2024-08-02T15:50:32.180" v="1248" actId="164"/>
          <ac:cxnSpMkLst>
            <pc:docMk/>
            <pc:sldMk cId="2766885423" sldId="261"/>
            <ac:cxnSpMk id="65" creationId="{AE0ACC67-A9A5-8B24-D3C2-49FD3B8F16FF}"/>
          </ac:cxnSpMkLst>
        </pc:cxnChg>
      </pc:sldChg>
      <pc:sldChg chg="del">
        <pc:chgData name="Xin Zhou" userId="1fcc9fed-f94a-4bd8-934f-de211187d300" providerId="ADAL" clId="{798249EE-05D8-4182-8E4C-31EE40FEBAEE}" dt="2024-08-02T14:42:52.497" v="1" actId="47"/>
        <pc:sldMkLst>
          <pc:docMk/>
          <pc:sldMk cId="3213306087" sldId="264"/>
        </pc:sldMkLst>
      </pc:sldChg>
      <pc:sldChg chg="del">
        <pc:chgData name="Xin Zhou" userId="1fcc9fed-f94a-4bd8-934f-de211187d300" providerId="ADAL" clId="{798249EE-05D8-4182-8E4C-31EE40FEBAEE}" dt="2024-08-02T14:42:52.497" v="1" actId="47"/>
        <pc:sldMkLst>
          <pc:docMk/>
          <pc:sldMk cId="1821310445" sldId="265"/>
        </pc:sldMkLst>
      </pc:sldChg>
      <pc:sldChg chg="del">
        <pc:chgData name="Xin Zhou" userId="1fcc9fed-f94a-4bd8-934f-de211187d300" providerId="ADAL" clId="{798249EE-05D8-4182-8E4C-31EE40FEBAEE}" dt="2024-08-02T14:42:52.497" v="1" actId="47"/>
        <pc:sldMkLst>
          <pc:docMk/>
          <pc:sldMk cId="4144135255" sldId="266"/>
        </pc:sldMkLst>
      </pc:sldChg>
      <pc:sldChg chg="del">
        <pc:chgData name="Xin Zhou" userId="1fcc9fed-f94a-4bd8-934f-de211187d300" providerId="ADAL" clId="{798249EE-05D8-4182-8E4C-31EE40FEBAEE}" dt="2024-08-02T14:42:52.497" v="1" actId="47"/>
        <pc:sldMkLst>
          <pc:docMk/>
          <pc:sldMk cId="2280281647" sldId="269"/>
        </pc:sldMkLst>
      </pc:sldChg>
      <pc:sldChg chg="del">
        <pc:chgData name="Xin Zhou" userId="1fcc9fed-f94a-4bd8-934f-de211187d300" providerId="ADAL" clId="{798249EE-05D8-4182-8E4C-31EE40FEBAEE}" dt="2024-08-02T14:42:52.497" v="1" actId="47"/>
        <pc:sldMkLst>
          <pc:docMk/>
          <pc:sldMk cId="2801111061" sldId="270"/>
        </pc:sldMkLst>
      </pc:sldChg>
      <pc:sldChg chg="del">
        <pc:chgData name="Xin Zhou" userId="1fcc9fed-f94a-4bd8-934f-de211187d300" providerId="ADAL" clId="{798249EE-05D8-4182-8E4C-31EE40FEBAEE}" dt="2024-08-02T14:42:52.497" v="1" actId="47"/>
        <pc:sldMkLst>
          <pc:docMk/>
          <pc:sldMk cId="182993679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A17C-826D-4A96-8F01-4E0D5F49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9E511-49DB-4A1E-9798-A2D86847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ED9-31F0-4CBF-822C-6BCCE87FADC1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CC68F-77A7-4D87-8C5F-129D1EB1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7563-E536-4B60-A16B-3D59E775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0354-91E8-4ACF-A4D4-09D2FED4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A387A-DD73-4485-9277-C101C667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8A1E-0346-409E-9261-130E44F6F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BD96-03DE-476D-82C3-B9605598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AED9-31F0-4CBF-822C-6BCCE87FADC1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773CD-9761-41A1-B401-1DDDEF23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006E3-B773-48B0-BCB9-EB840781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0354-91E8-4ACF-A4D4-09D2FED4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82D05-97CB-4DC5-9354-9D06A4D5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F53F5-E4ED-4CEE-B1B9-DAEC3F8C7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344C0-8E94-447C-8334-69C58D359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AED9-31F0-4CBF-822C-6BCCE87FADC1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1A2B7-8A06-4A15-8CDB-8F3279E2D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8BA2-74B8-4C8F-87CD-6596C3CEE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0354-91E8-4ACF-A4D4-09D2FED4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20CDA21A-DB39-372A-56F9-DC52DC037C84}"/>
              </a:ext>
            </a:extLst>
          </p:cNvPr>
          <p:cNvSpPr txBox="1"/>
          <p:nvPr/>
        </p:nvSpPr>
        <p:spPr>
          <a:xfrm>
            <a:off x="7443011" y="2824910"/>
            <a:ext cx="1700989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Urban effect is non-linear to the urban cover</a:t>
            </a:r>
          </a:p>
          <a:p>
            <a:pPr marL="182880" indent="-18288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Sensitive to MP physics when the urban cover is small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9C3DC3-9B9F-571E-76A1-39A706C62574}"/>
              </a:ext>
            </a:extLst>
          </p:cNvPr>
          <p:cNvSpPr txBox="1">
            <a:spLocks/>
          </p:cNvSpPr>
          <p:nvPr/>
        </p:nvSpPr>
        <p:spPr>
          <a:xfrm>
            <a:off x="1219200" y="-76327"/>
            <a:ext cx="7016355" cy="4879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00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/>
              <a:t>Urban Impacts on Deep Convection</a:t>
            </a:r>
          </a:p>
        </p:txBody>
      </p:sp>
      <p:cxnSp>
        <p:nvCxnSpPr>
          <p:cNvPr id="4" name="直接连接符 12">
            <a:extLst>
              <a:ext uri="{FF2B5EF4-FFF2-40B4-BE49-F238E27FC236}">
                <a16:creationId xmlns:a16="http://schemas.microsoft.com/office/drawing/2014/main" id="{2A6FCC82-C28B-067A-56BA-57469B7E1E62}"/>
              </a:ext>
            </a:extLst>
          </p:cNvPr>
          <p:cNvCxnSpPr>
            <a:cxnSpLocks/>
          </p:cNvCxnSpPr>
          <p:nvPr/>
        </p:nvCxnSpPr>
        <p:spPr>
          <a:xfrm>
            <a:off x="383977" y="822023"/>
            <a:ext cx="8384978" cy="0"/>
          </a:xfrm>
          <a:prstGeom prst="line">
            <a:avLst/>
          </a:prstGeom>
          <a:ln w="28575">
            <a:solidFill>
              <a:srgbClr val="B31B1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4F48798-E577-75EC-C327-2C6389195368}"/>
              </a:ext>
            </a:extLst>
          </p:cNvPr>
          <p:cNvSpPr txBox="1"/>
          <p:nvPr/>
        </p:nvSpPr>
        <p:spPr>
          <a:xfrm>
            <a:off x="294476" y="848706"/>
            <a:ext cx="3229440" cy="4260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Deep convection</a:t>
            </a:r>
          </a:p>
          <a:p>
            <a:pPr marL="182880" indent="-18288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Major hazard in Southern Great Plains (SGP) + societally important over urban areas (NE US)</a:t>
            </a:r>
          </a:p>
          <a:p>
            <a:r>
              <a:rPr lang="en-US" sz="1600" b="1" dirty="0"/>
              <a:t>Research question</a:t>
            </a:r>
          </a:p>
          <a:p>
            <a:pPr marL="182880" indent="-18288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Will urbanization enhance the hazards?</a:t>
            </a:r>
          </a:p>
          <a:p>
            <a:pPr algn="just"/>
            <a:r>
              <a:rPr lang="en-US" sz="1600" b="1" dirty="0"/>
              <a:t>Method: WRF simulations</a:t>
            </a:r>
          </a:p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400" dirty="0"/>
              <a:t>Build WRF ensemble simulations for storylines over two areas</a:t>
            </a:r>
          </a:p>
          <a:p>
            <a:pPr marL="262890" lvl="1" algn="just"/>
            <a:r>
              <a:rPr lang="en-US" sz="1400" dirty="0"/>
              <a:t>- </a:t>
            </a:r>
            <a:r>
              <a:rPr lang="en-US" sz="1300" dirty="0"/>
              <a:t>Dallas-Fort Worth (DFW): 2 cases</a:t>
            </a:r>
          </a:p>
          <a:p>
            <a:pPr marL="262890" lvl="1" algn="just">
              <a:spcAft>
                <a:spcPts val="300"/>
              </a:spcAft>
            </a:pPr>
            <a:r>
              <a:rPr lang="en-US" sz="1300" dirty="0"/>
              <a:t>- Northeast urban corridor (NE): 13 cases</a:t>
            </a:r>
          </a:p>
          <a:p>
            <a:pPr marL="182880" indent="-18288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Convection permitting + different microphysical schemes</a:t>
            </a:r>
          </a:p>
          <a:p>
            <a:pPr marL="182880" indent="-182880" algn="just">
              <a:buFont typeface="Arial" panose="020B0604020202020204" pitchFamily="34" charset="0"/>
              <a:buChar char="•"/>
            </a:pPr>
            <a:r>
              <a:rPr lang="en-US" sz="1400" dirty="0"/>
              <a:t>Modified land use land cover (LULC)</a:t>
            </a:r>
          </a:p>
          <a:p>
            <a:pPr marL="262890" lvl="1" algn="just"/>
            <a:r>
              <a:rPr lang="en-US" sz="1300" dirty="0"/>
              <a:t>- DFW: changes from 0-8 times</a:t>
            </a:r>
          </a:p>
          <a:p>
            <a:pPr marL="262890" lvl="1" algn="just">
              <a:spcAft>
                <a:spcPts val="300"/>
              </a:spcAft>
            </a:pPr>
            <a:r>
              <a:rPr lang="en-US" sz="1300" dirty="0"/>
              <a:t>- NE:     population based SSP5 projection</a:t>
            </a:r>
            <a:endParaRPr lang="en-US" sz="1400" dirty="0"/>
          </a:p>
          <a:p>
            <a:pPr marL="182880" indent="-18288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Combined with thermodynamic-global-warming (TGW)</a:t>
            </a:r>
          </a:p>
        </p:txBody>
      </p:sp>
      <p:pic>
        <p:nvPicPr>
          <p:cNvPr id="10" name="Picture 2" descr="Cornell University - Wikipedia">
            <a:extLst>
              <a:ext uri="{FF2B5EF4-FFF2-40B4-BE49-F238E27FC236}">
                <a16:creationId xmlns:a16="http://schemas.microsoft.com/office/drawing/2014/main" id="{69959446-424E-B5AC-A32A-26A0F27F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7" y="117737"/>
            <a:ext cx="606623" cy="6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4A016A-6014-6AF9-D609-12AC726319C5}"/>
              </a:ext>
            </a:extLst>
          </p:cNvPr>
          <p:cNvSpPr txBox="1"/>
          <p:nvPr/>
        </p:nvSpPr>
        <p:spPr>
          <a:xfrm>
            <a:off x="1192046" y="299168"/>
            <a:ext cx="7576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Xin Zhou</a:t>
            </a:r>
            <a:r>
              <a:rPr lang="en-US" sz="1400" baseline="30000" dirty="0"/>
              <a:t>1</a:t>
            </a:r>
            <a:r>
              <a:rPr lang="en-US" sz="1400" dirty="0"/>
              <a:t>, Fred Letson</a:t>
            </a:r>
            <a:r>
              <a:rPr lang="en-US" sz="1400" baseline="30000" dirty="0"/>
              <a:t>1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Paola Crippa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dirty="0"/>
              <a:t>,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Melissa Bukovsky</a:t>
            </a:r>
            <a:r>
              <a:rPr lang="en-US" sz="1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/>
              <a:t>and Sara C. Pryor</a:t>
            </a:r>
            <a:r>
              <a:rPr lang="en-US" sz="1400" baseline="30000" dirty="0"/>
              <a:t>1</a:t>
            </a:r>
          </a:p>
          <a:p>
            <a:r>
              <a:rPr lang="en-US" sz="1400" dirty="0"/>
              <a:t>1. Cornell University, 2. University of Notre Dame, 3. University of Wyoming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CEDB25-6E47-CBFC-23D2-4A54FFF0BFF4}"/>
              </a:ext>
            </a:extLst>
          </p:cNvPr>
          <p:cNvSpPr txBox="1"/>
          <p:nvPr/>
        </p:nvSpPr>
        <p:spPr>
          <a:xfrm>
            <a:off x="3683896" y="84640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Results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1B87E-3C50-3A9F-E155-6611A3B991AA}"/>
              </a:ext>
            </a:extLst>
          </p:cNvPr>
          <p:cNvGrpSpPr/>
          <p:nvPr/>
        </p:nvGrpSpPr>
        <p:grpSpPr>
          <a:xfrm>
            <a:off x="4152492" y="823705"/>
            <a:ext cx="4915308" cy="2016907"/>
            <a:chOff x="3962400" y="1012043"/>
            <a:chExt cx="4915308" cy="201690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9DC78FB-06FA-3357-E572-51FA375D8E19}"/>
                </a:ext>
              </a:extLst>
            </p:cNvPr>
            <p:cNvGrpSpPr/>
            <p:nvPr/>
          </p:nvGrpSpPr>
          <p:grpSpPr>
            <a:xfrm>
              <a:off x="3962400" y="1012043"/>
              <a:ext cx="4915308" cy="982233"/>
              <a:chOff x="-242891" y="15299207"/>
              <a:chExt cx="14842586" cy="296601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BF877C8-F516-C7A5-23B1-4F021CE523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138"/>
              <a:stretch/>
            </p:blipFill>
            <p:spPr>
              <a:xfrm>
                <a:off x="848813" y="15847981"/>
                <a:ext cx="2504531" cy="2384567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E72619-ACB4-913B-BDBC-DC0C377FFCE8}"/>
                  </a:ext>
                </a:extLst>
              </p:cNvPr>
              <p:cNvSpPr txBox="1"/>
              <p:nvPr/>
            </p:nvSpPr>
            <p:spPr>
              <a:xfrm>
                <a:off x="-242891" y="16463031"/>
                <a:ext cx="1509051" cy="7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Times New Roman Bold" panose="020208030705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DFW</a:t>
                </a:r>
                <a:endParaRPr lang="en-US" sz="1000" dirty="0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27F7EC0-931A-5C96-3B50-EA7FBC9B8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6646" y="16798027"/>
                <a:ext cx="881643" cy="1507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5FE909F-551E-CB2D-F4A8-430E5DC3C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9613" y="15842906"/>
                <a:ext cx="2460264" cy="237151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F67E60F-1CFA-7CB9-C851-82619E8EA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5344" y="15837145"/>
                <a:ext cx="2473738" cy="238079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E240782-C8FC-E00C-DC01-082B772C3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55474" y="15847058"/>
                <a:ext cx="2471286" cy="239617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57BA116-3E5D-66F3-28B2-A565CE431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4641" y="15853658"/>
                <a:ext cx="3195054" cy="2411564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A64C86-BFF2-539F-97F1-BBAF2FE6EBEC}"/>
                  </a:ext>
                </a:extLst>
              </p:cNvPr>
              <p:cNvSpPr txBox="1"/>
              <p:nvPr/>
            </p:nvSpPr>
            <p:spPr>
              <a:xfrm>
                <a:off x="819186" y="15313683"/>
                <a:ext cx="2571580" cy="7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CTL (DFWx1)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F30020-0EA2-FCBF-047F-DF64B01DBD96}"/>
                  </a:ext>
                </a:extLst>
              </p:cNvPr>
              <p:cNvSpPr txBox="1"/>
              <p:nvPr/>
            </p:nvSpPr>
            <p:spPr>
              <a:xfrm>
                <a:off x="3934910" y="15327609"/>
                <a:ext cx="1729069" cy="7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accent1"/>
                    </a:solidFill>
                  </a:rPr>
                  <a:t>DFWx0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540E90-3C0E-ED58-8540-0811FD2CF421}"/>
                  </a:ext>
                </a:extLst>
              </p:cNvPr>
              <p:cNvSpPr txBox="1"/>
              <p:nvPr/>
            </p:nvSpPr>
            <p:spPr>
              <a:xfrm>
                <a:off x="6543282" y="15321848"/>
                <a:ext cx="1904681" cy="7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accent1"/>
                    </a:solidFill>
                  </a:rPr>
                  <a:t>DFWx2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BEDBC1-7565-0F1B-BF08-E3DDB7830129}"/>
                  </a:ext>
                </a:extLst>
              </p:cNvPr>
              <p:cNvSpPr txBox="1"/>
              <p:nvPr/>
            </p:nvSpPr>
            <p:spPr>
              <a:xfrm>
                <a:off x="9157364" y="15299207"/>
                <a:ext cx="1816640" cy="7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accent1"/>
                    </a:solidFill>
                  </a:rPr>
                  <a:t>DFWx4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562CA2-CB3E-593C-B10C-15F913468E63}"/>
                  </a:ext>
                </a:extLst>
              </p:cNvPr>
              <p:cNvSpPr txBox="1"/>
              <p:nvPr/>
            </p:nvSpPr>
            <p:spPr>
              <a:xfrm>
                <a:off x="11913718" y="15321848"/>
                <a:ext cx="1801560" cy="7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accent1"/>
                    </a:solidFill>
                  </a:rPr>
                  <a:t>DFWx8</a:t>
                </a: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86A4E3-039B-387B-0023-F2A863B7E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47297"/>
            <a:stretch/>
          </p:blipFill>
          <p:spPr>
            <a:xfrm>
              <a:off x="4214607" y="1984217"/>
              <a:ext cx="4589911" cy="1044733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3107E5C-ECB0-0723-D689-1684A695DE23}"/>
              </a:ext>
            </a:extLst>
          </p:cNvPr>
          <p:cNvGrpSpPr/>
          <p:nvPr/>
        </p:nvGrpSpPr>
        <p:grpSpPr>
          <a:xfrm>
            <a:off x="3954462" y="2864632"/>
            <a:ext cx="5028679" cy="1118888"/>
            <a:chOff x="3962921" y="3075043"/>
            <a:chExt cx="5028679" cy="111888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1E54183-AA82-F5DA-B90C-DE4A7E78E2ED}"/>
                </a:ext>
              </a:extLst>
            </p:cNvPr>
            <p:cNvCxnSpPr>
              <a:cxnSpLocks/>
            </p:cNvCxnSpPr>
            <p:nvPr/>
          </p:nvCxnSpPr>
          <p:spPr>
            <a:xfrm>
              <a:off x="3962921" y="3084421"/>
              <a:ext cx="3466128" cy="0"/>
            </a:xfrm>
            <a:prstGeom prst="line">
              <a:avLst/>
            </a:prstGeom>
            <a:ln w="19050">
              <a:solidFill>
                <a:srgbClr val="B3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8F98BF1-5360-F589-063F-C6B3499DB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29049" y="3075043"/>
              <a:ext cx="451" cy="1118888"/>
            </a:xfrm>
            <a:prstGeom prst="line">
              <a:avLst/>
            </a:prstGeom>
            <a:ln w="19050">
              <a:solidFill>
                <a:srgbClr val="B3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E0ACC67-A9A5-8B24-D3C2-49FD3B8F16FF}"/>
                </a:ext>
              </a:extLst>
            </p:cNvPr>
            <p:cNvCxnSpPr>
              <a:cxnSpLocks/>
            </p:cNvCxnSpPr>
            <p:nvPr/>
          </p:nvCxnSpPr>
          <p:spPr>
            <a:xfrm>
              <a:off x="7429049" y="4185992"/>
              <a:ext cx="1562551" cy="0"/>
            </a:xfrm>
            <a:prstGeom prst="line">
              <a:avLst/>
            </a:prstGeom>
            <a:ln w="19050">
              <a:solidFill>
                <a:srgbClr val="B3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4291FEB-9756-F645-D018-111A38968EDE}"/>
              </a:ext>
            </a:extLst>
          </p:cNvPr>
          <p:cNvSpPr txBox="1"/>
          <p:nvPr/>
        </p:nvSpPr>
        <p:spPr>
          <a:xfrm>
            <a:off x="6470346" y="4049837"/>
            <a:ext cx="2663715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Urbanization reduces the intensity of deep convection in general</a:t>
            </a:r>
          </a:p>
          <a:p>
            <a:pPr marL="182880" indent="-18288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Urban effect varies with different cases and climates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9DFC8F4-AF4D-7EAA-C88E-A622866F17A6}"/>
              </a:ext>
            </a:extLst>
          </p:cNvPr>
          <p:cNvGrpSpPr/>
          <p:nvPr/>
        </p:nvGrpSpPr>
        <p:grpSpPr>
          <a:xfrm>
            <a:off x="3781797" y="2861952"/>
            <a:ext cx="3545435" cy="2056165"/>
            <a:chOff x="3780724" y="3066342"/>
            <a:chExt cx="3545435" cy="205616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388F48-9F12-1335-5074-7F96C9B722D0}"/>
                </a:ext>
              </a:extLst>
            </p:cNvPr>
            <p:cNvSpPr txBox="1"/>
            <p:nvPr/>
          </p:nvSpPr>
          <p:spPr>
            <a:xfrm>
              <a:off x="3780724" y="3972093"/>
              <a:ext cx="37670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Times New Roman Bold" panose="020208030705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</a:t>
              </a:r>
              <a:endParaRPr lang="en-US" sz="1000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B198B73-EAD8-725B-5C79-C5997A91A9A8}"/>
                </a:ext>
              </a:extLst>
            </p:cNvPr>
            <p:cNvGrpSpPr/>
            <p:nvPr/>
          </p:nvGrpSpPr>
          <p:grpSpPr>
            <a:xfrm>
              <a:off x="3972547" y="3066342"/>
              <a:ext cx="3353612" cy="2056165"/>
              <a:chOff x="3972547" y="3066342"/>
              <a:chExt cx="3353612" cy="205616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471A59E-8B0A-8EC0-FF04-3E6EBF3F4467}"/>
                  </a:ext>
                </a:extLst>
              </p:cNvPr>
              <p:cNvGrpSpPr/>
              <p:nvPr/>
            </p:nvGrpSpPr>
            <p:grpSpPr>
              <a:xfrm>
                <a:off x="3972547" y="3066342"/>
                <a:ext cx="3353612" cy="2056165"/>
                <a:chOff x="4128512" y="3031486"/>
                <a:chExt cx="3353612" cy="2056165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CD114D1-DCCE-FF3C-824B-BDBDEE6F7E90}"/>
                    </a:ext>
                  </a:extLst>
                </p:cNvPr>
                <p:cNvGrpSpPr/>
                <p:nvPr/>
              </p:nvGrpSpPr>
              <p:grpSpPr>
                <a:xfrm>
                  <a:off x="4128512" y="3031486"/>
                  <a:ext cx="1300070" cy="2056165"/>
                  <a:chOff x="4233422" y="3102765"/>
                  <a:chExt cx="1300070" cy="2056165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EAE4F935-2B0A-DE59-A8F7-E82DB00600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345610" y="4067308"/>
                    <a:ext cx="1187882" cy="919581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91DB9BF8-9BDC-3517-87C4-ECF9426CF2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378479" y="3242598"/>
                    <a:ext cx="891898" cy="912315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BDF5C6CB-9512-1F86-C4F4-A4D12E16C67C}"/>
                      </a:ext>
                    </a:extLst>
                  </p:cNvPr>
                  <p:cNvSpPr txBox="1"/>
                  <p:nvPr/>
                </p:nvSpPr>
                <p:spPr>
                  <a:xfrm>
                    <a:off x="4253751" y="3102765"/>
                    <a:ext cx="457200" cy="2462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00" dirty="0"/>
                      <a:t>CTL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759B3C59-E9FA-B149-C30B-53811DC9BB55}"/>
                      </a:ext>
                    </a:extLst>
                  </p:cNvPr>
                  <p:cNvSpPr txBox="1"/>
                  <p:nvPr/>
                </p:nvSpPr>
                <p:spPr>
                  <a:xfrm>
                    <a:off x="4233422" y="4912709"/>
                    <a:ext cx="457200" cy="2462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accent1"/>
                        </a:solidFill>
                      </a:rPr>
                      <a:t>LULC</a:t>
                    </a:r>
                    <a:endParaRPr lang="en-US" sz="1000" dirty="0"/>
                  </a:p>
                </p:txBody>
              </p:sp>
            </p:grpSp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9F6CADC7-36D9-27D4-5854-CC9E7591D7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25192" t="46746" r="50054"/>
                <a:stretch/>
              </p:blipFill>
              <p:spPr>
                <a:xfrm>
                  <a:off x="6451902" y="3223865"/>
                  <a:ext cx="1030222" cy="957748"/>
                </a:xfrm>
                <a:prstGeom prst="rect">
                  <a:avLst/>
                </a:prstGeom>
              </p:spPr>
            </p:pic>
          </p:grp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ABA8EAF9-F906-5441-DBA2-F9195B82C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4961" y="3277805"/>
                <a:ext cx="988070" cy="91958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B1F85A0-7556-97F5-6969-348C13DAA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8395"/>
              <a:stretch/>
            </p:blipFill>
            <p:spPr>
              <a:xfrm>
                <a:off x="5164255" y="4224268"/>
                <a:ext cx="988070" cy="85197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99139AD-62A5-C97D-DE67-A6701E6B35A4}"/>
                      </a:ext>
                    </a:extLst>
                  </p:cNvPr>
                  <p:cNvSpPr txBox="1"/>
                  <p:nvPr/>
                </p:nvSpPr>
                <p:spPr>
                  <a:xfrm>
                    <a:off x="5289395" y="3083064"/>
                    <a:ext cx="1054034" cy="2462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LULC</m:t>
                        </m:r>
                      </m:oMath>
                    </a14:m>
                    <a:r>
                      <a:rPr lang="en-US" sz="1000" dirty="0"/>
                      <a:t> all cases</a:t>
                    </a: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C99139AD-62A5-C97D-DE67-A6701E6B35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9395" y="3083064"/>
                    <a:ext cx="1054034" cy="2462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46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7F7B5C2-4E9A-1C37-C72D-CF783E4E0E5B}"/>
                  </a:ext>
                </a:extLst>
              </p:cNvPr>
              <p:cNvSpPr txBox="1"/>
              <p:nvPr/>
            </p:nvSpPr>
            <p:spPr>
              <a:xfrm>
                <a:off x="3695820" y="4837280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/>
                  <a:t>Conclusion: hazards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1600" b="1" dirty="0"/>
                  <a:t> + exposed population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7F7B5C2-4E9A-1C37-C72D-CF783E4E0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20" y="4837280"/>
                <a:ext cx="4572000" cy="338554"/>
              </a:xfrm>
              <a:prstGeom prst="rect">
                <a:avLst/>
              </a:prstGeom>
              <a:blipFill>
                <a:blip r:embed="rId15"/>
                <a:stretch>
                  <a:fillRect l="-667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5" name="Picture 84">
            <a:extLst>
              <a:ext uri="{FF2B5EF4-FFF2-40B4-BE49-F238E27FC236}">
                <a16:creationId xmlns:a16="http://schemas.microsoft.com/office/drawing/2014/main" id="{A74C00A2-CF61-9DC0-80FC-A57FC1ED8C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856" y="207113"/>
            <a:ext cx="1975285" cy="3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85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</TotalTime>
  <Words>192</Words>
  <Application>Microsoft Office PowerPoint</Application>
  <PresentationFormat>On-screen Show (16:9)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Xin Zhou</cp:lastModifiedBy>
  <cp:revision>19</cp:revision>
  <dcterms:created xsi:type="dcterms:W3CDTF">2020-01-14T16:59:52Z</dcterms:created>
  <dcterms:modified xsi:type="dcterms:W3CDTF">2024-08-04T19:19:56Z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