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0" r:id="rId4"/>
    <p:sldId id="257" r:id="rId5"/>
    <p:sldId id="272" r:id="rId6"/>
    <p:sldId id="261" r:id="rId7"/>
    <p:sldId id="262" r:id="rId8"/>
    <p:sldId id="263" r:id="rId9"/>
    <p:sldId id="264" r:id="rId10"/>
    <p:sldId id="265" r:id="rId11"/>
    <p:sldId id="269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31"/>
  </p:normalViewPr>
  <p:slideViewPr>
    <p:cSldViewPr snapToGrid="0" snapToObjects="1">
      <p:cViewPr>
        <p:scale>
          <a:sx n="102" d="100"/>
          <a:sy n="102" d="100"/>
        </p:scale>
        <p:origin x="113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allavi:Ritvik:ACME:lut_cropland_1850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lut_cropland_1850.csv!$C$1</c:f>
              <c:strCache>
                <c:ptCount val="1"/>
                <c:pt idx="0">
                  <c:v>cropland</c:v>
                </c:pt>
              </c:strCache>
            </c:strRef>
          </c:tx>
          <c:cat>
            <c:numRef>
              <c:f>lut_cropland_1850.csv!$B$2:$B$165</c:f>
              <c:numCache>
                <c:formatCode>General</c:formatCode>
                <c:ptCount val="164"/>
                <c:pt idx="0">
                  <c:v>1850.0</c:v>
                </c:pt>
                <c:pt idx="1">
                  <c:v>1851.0</c:v>
                </c:pt>
                <c:pt idx="2">
                  <c:v>1852.0</c:v>
                </c:pt>
                <c:pt idx="3">
                  <c:v>1853.0</c:v>
                </c:pt>
                <c:pt idx="4">
                  <c:v>1854.0</c:v>
                </c:pt>
                <c:pt idx="5">
                  <c:v>1855.0</c:v>
                </c:pt>
                <c:pt idx="6">
                  <c:v>1856.0</c:v>
                </c:pt>
                <c:pt idx="7">
                  <c:v>1857.0</c:v>
                </c:pt>
                <c:pt idx="8">
                  <c:v>1858.0</c:v>
                </c:pt>
                <c:pt idx="9">
                  <c:v>1859.0</c:v>
                </c:pt>
                <c:pt idx="10">
                  <c:v>1860.0</c:v>
                </c:pt>
                <c:pt idx="11">
                  <c:v>1861.0</c:v>
                </c:pt>
                <c:pt idx="12">
                  <c:v>1862.0</c:v>
                </c:pt>
                <c:pt idx="13">
                  <c:v>1863.0</c:v>
                </c:pt>
                <c:pt idx="14">
                  <c:v>1864.0</c:v>
                </c:pt>
                <c:pt idx="15">
                  <c:v>1865.0</c:v>
                </c:pt>
                <c:pt idx="16">
                  <c:v>1866.0</c:v>
                </c:pt>
                <c:pt idx="17">
                  <c:v>1867.0</c:v>
                </c:pt>
                <c:pt idx="18">
                  <c:v>1868.0</c:v>
                </c:pt>
                <c:pt idx="19">
                  <c:v>1869.0</c:v>
                </c:pt>
                <c:pt idx="20">
                  <c:v>1870.0</c:v>
                </c:pt>
                <c:pt idx="21">
                  <c:v>1871.0</c:v>
                </c:pt>
                <c:pt idx="22">
                  <c:v>1872.0</c:v>
                </c:pt>
                <c:pt idx="23">
                  <c:v>1873.0</c:v>
                </c:pt>
                <c:pt idx="24">
                  <c:v>1874.0</c:v>
                </c:pt>
                <c:pt idx="25">
                  <c:v>1875.0</c:v>
                </c:pt>
                <c:pt idx="26">
                  <c:v>1876.0</c:v>
                </c:pt>
                <c:pt idx="27">
                  <c:v>1877.0</c:v>
                </c:pt>
                <c:pt idx="28">
                  <c:v>1878.0</c:v>
                </c:pt>
                <c:pt idx="29">
                  <c:v>1879.0</c:v>
                </c:pt>
                <c:pt idx="30">
                  <c:v>1880.0</c:v>
                </c:pt>
                <c:pt idx="31">
                  <c:v>1881.0</c:v>
                </c:pt>
                <c:pt idx="32">
                  <c:v>1882.0</c:v>
                </c:pt>
                <c:pt idx="33">
                  <c:v>1883.0</c:v>
                </c:pt>
                <c:pt idx="34">
                  <c:v>1884.0</c:v>
                </c:pt>
                <c:pt idx="35">
                  <c:v>1885.0</c:v>
                </c:pt>
                <c:pt idx="36">
                  <c:v>1886.0</c:v>
                </c:pt>
                <c:pt idx="37">
                  <c:v>1887.0</c:v>
                </c:pt>
                <c:pt idx="38">
                  <c:v>1888.0</c:v>
                </c:pt>
                <c:pt idx="39">
                  <c:v>1889.0</c:v>
                </c:pt>
                <c:pt idx="40">
                  <c:v>1890.0</c:v>
                </c:pt>
                <c:pt idx="41">
                  <c:v>1891.0</c:v>
                </c:pt>
                <c:pt idx="42">
                  <c:v>1892.0</c:v>
                </c:pt>
                <c:pt idx="43">
                  <c:v>1893.0</c:v>
                </c:pt>
                <c:pt idx="44">
                  <c:v>1894.0</c:v>
                </c:pt>
                <c:pt idx="45">
                  <c:v>1895.0</c:v>
                </c:pt>
                <c:pt idx="46">
                  <c:v>1896.0</c:v>
                </c:pt>
                <c:pt idx="47">
                  <c:v>1897.0</c:v>
                </c:pt>
                <c:pt idx="48">
                  <c:v>1898.0</c:v>
                </c:pt>
                <c:pt idx="49">
                  <c:v>1899.0</c:v>
                </c:pt>
                <c:pt idx="50">
                  <c:v>1900.0</c:v>
                </c:pt>
                <c:pt idx="51">
                  <c:v>1901.0</c:v>
                </c:pt>
                <c:pt idx="52">
                  <c:v>1902.0</c:v>
                </c:pt>
                <c:pt idx="53">
                  <c:v>1903.0</c:v>
                </c:pt>
                <c:pt idx="54">
                  <c:v>1904.0</c:v>
                </c:pt>
                <c:pt idx="55">
                  <c:v>1905.0</c:v>
                </c:pt>
                <c:pt idx="56">
                  <c:v>1906.0</c:v>
                </c:pt>
                <c:pt idx="57">
                  <c:v>1907.0</c:v>
                </c:pt>
                <c:pt idx="58">
                  <c:v>1908.0</c:v>
                </c:pt>
                <c:pt idx="59">
                  <c:v>1909.0</c:v>
                </c:pt>
                <c:pt idx="60">
                  <c:v>1910.0</c:v>
                </c:pt>
                <c:pt idx="61">
                  <c:v>1911.0</c:v>
                </c:pt>
                <c:pt idx="62">
                  <c:v>1912.0</c:v>
                </c:pt>
                <c:pt idx="63">
                  <c:v>1913.0</c:v>
                </c:pt>
                <c:pt idx="64">
                  <c:v>1914.0</c:v>
                </c:pt>
                <c:pt idx="65">
                  <c:v>1915.0</c:v>
                </c:pt>
                <c:pt idx="66">
                  <c:v>1916.0</c:v>
                </c:pt>
                <c:pt idx="67">
                  <c:v>1917.0</c:v>
                </c:pt>
                <c:pt idx="68">
                  <c:v>1918.0</c:v>
                </c:pt>
                <c:pt idx="69">
                  <c:v>1919.0</c:v>
                </c:pt>
                <c:pt idx="70">
                  <c:v>1920.0</c:v>
                </c:pt>
                <c:pt idx="71">
                  <c:v>1921.0</c:v>
                </c:pt>
                <c:pt idx="72">
                  <c:v>1922.0</c:v>
                </c:pt>
                <c:pt idx="73">
                  <c:v>1923.0</c:v>
                </c:pt>
                <c:pt idx="74">
                  <c:v>1924.0</c:v>
                </c:pt>
                <c:pt idx="75">
                  <c:v>1925.0</c:v>
                </c:pt>
                <c:pt idx="76">
                  <c:v>1926.0</c:v>
                </c:pt>
                <c:pt idx="77">
                  <c:v>1927.0</c:v>
                </c:pt>
                <c:pt idx="78">
                  <c:v>1928.0</c:v>
                </c:pt>
                <c:pt idx="79">
                  <c:v>1929.0</c:v>
                </c:pt>
                <c:pt idx="80">
                  <c:v>1930.0</c:v>
                </c:pt>
                <c:pt idx="81">
                  <c:v>1931.0</c:v>
                </c:pt>
                <c:pt idx="82">
                  <c:v>1932.0</c:v>
                </c:pt>
                <c:pt idx="83">
                  <c:v>1933.0</c:v>
                </c:pt>
                <c:pt idx="84">
                  <c:v>1934.0</c:v>
                </c:pt>
                <c:pt idx="85">
                  <c:v>1935.0</c:v>
                </c:pt>
                <c:pt idx="86">
                  <c:v>1936.0</c:v>
                </c:pt>
                <c:pt idx="87">
                  <c:v>1937.0</c:v>
                </c:pt>
                <c:pt idx="88">
                  <c:v>1938.0</c:v>
                </c:pt>
                <c:pt idx="89">
                  <c:v>1939.0</c:v>
                </c:pt>
                <c:pt idx="90">
                  <c:v>1940.0</c:v>
                </c:pt>
                <c:pt idx="91">
                  <c:v>1941.0</c:v>
                </c:pt>
                <c:pt idx="92">
                  <c:v>1942.0</c:v>
                </c:pt>
                <c:pt idx="93">
                  <c:v>1943.0</c:v>
                </c:pt>
                <c:pt idx="94">
                  <c:v>1944.0</c:v>
                </c:pt>
                <c:pt idx="95">
                  <c:v>1945.0</c:v>
                </c:pt>
                <c:pt idx="96">
                  <c:v>1946.0</c:v>
                </c:pt>
                <c:pt idx="97">
                  <c:v>1947.0</c:v>
                </c:pt>
                <c:pt idx="98">
                  <c:v>1948.0</c:v>
                </c:pt>
                <c:pt idx="99">
                  <c:v>1949.0</c:v>
                </c:pt>
                <c:pt idx="100">
                  <c:v>1950.0</c:v>
                </c:pt>
                <c:pt idx="101">
                  <c:v>1951.0</c:v>
                </c:pt>
                <c:pt idx="102">
                  <c:v>1952.0</c:v>
                </c:pt>
                <c:pt idx="103">
                  <c:v>1953.0</c:v>
                </c:pt>
                <c:pt idx="104">
                  <c:v>1954.0</c:v>
                </c:pt>
                <c:pt idx="105">
                  <c:v>1955.0</c:v>
                </c:pt>
                <c:pt idx="106">
                  <c:v>1956.0</c:v>
                </c:pt>
                <c:pt idx="107">
                  <c:v>1957.0</c:v>
                </c:pt>
                <c:pt idx="108">
                  <c:v>1958.0</c:v>
                </c:pt>
                <c:pt idx="109">
                  <c:v>1959.0</c:v>
                </c:pt>
                <c:pt idx="110">
                  <c:v>1960.0</c:v>
                </c:pt>
                <c:pt idx="111">
                  <c:v>1961.0</c:v>
                </c:pt>
                <c:pt idx="112">
                  <c:v>1962.0</c:v>
                </c:pt>
                <c:pt idx="113">
                  <c:v>1963.0</c:v>
                </c:pt>
                <c:pt idx="114">
                  <c:v>1964.0</c:v>
                </c:pt>
                <c:pt idx="115">
                  <c:v>1965.0</c:v>
                </c:pt>
                <c:pt idx="116">
                  <c:v>1966.0</c:v>
                </c:pt>
                <c:pt idx="117">
                  <c:v>1967.0</c:v>
                </c:pt>
                <c:pt idx="118">
                  <c:v>1968.0</c:v>
                </c:pt>
                <c:pt idx="119">
                  <c:v>1969.0</c:v>
                </c:pt>
                <c:pt idx="120">
                  <c:v>1970.0</c:v>
                </c:pt>
                <c:pt idx="121">
                  <c:v>1971.0</c:v>
                </c:pt>
                <c:pt idx="122">
                  <c:v>1972.0</c:v>
                </c:pt>
                <c:pt idx="123">
                  <c:v>1973.0</c:v>
                </c:pt>
                <c:pt idx="124">
                  <c:v>1974.0</c:v>
                </c:pt>
                <c:pt idx="125">
                  <c:v>1975.0</c:v>
                </c:pt>
                <c:pt idx="126">
                  <c:v>1976.0</c:v>
                </c:pt>
                <c:pt idx="127">
                  <c:v>1977.0</c:v>
                </c:pt>
                <c:pt idx="128">
                  <c:v>1978.0</c:v>
                </c:pt>
                <c:pt idx="129">
                  <c:v>1979.0</c:v>
                </c:pt>
                <c:pt idx="130">
                  <c:v>1980.0</c:v>
                </c:pt>
                <c:pt idx="131">
                  <c:v>1981.0</c:v>
                </c:pt>
                <c:pt idx="132">
                  <c:v>1982.0</c:v>
                </c:pt>
                <c:pt idx="133">
                  <c:v>1983.0</c:v>
                </c:pt>
                <c:pt idx="134">
                  <c:v>1984.0</c:v>
                </c:pt>
                <c:pt idx="135">
                  <c:v>1985.0</c:v>
                </c:pt>
                <c:pt idx="136">
                  <c:v>1986.0</c:v>
                </c:pt>
                <c:pt idx="137">
                  <c:v>1987.0</c:v>
                </c:pt>
                <c:pt idx="138">
                  <c:v>1988.0</c:v>
                </c:pt>
                <c:pt idx="139">
                  <c:v>1989.0</c:v>
                </c:pt>
                <c:pt idx="140">
                  <c:v>1990.0</c:v>
                </c:pt>
                <c:pt idx="141">
                  <c:v>1991.0</c:v>
                </c:pt>
                <c:pt idx="142">
                  <c:v>1992.0</c:v>
                </c:pt>
                <c:pt idx="143">
                  <c:v>1993.0</c:v>
                </c:pt>
                <c:pt idx="144">
                  <c:v>1994.0</c:v>
                </c:pt>
                <c:pt idx="145">
                  <c:v>1995.0</c:v>
                </c:pt>
                <c:pt idx="146">
                  <c:v>1996.0</c:v>
                </c:pt>
                <c:pt idx="147">
                  <c:v>1997.0</c:v>
                </c:pt>
                <c:pt idx="148">
                  <c:v>1998.0</c:v>
                </c:pt>
                <c:pt idx="149">
                  <c:v>1999.0</c:v>
                </c:pt>
                <c:pt idx="150">
                  <c:v>2000.0</c:v>
                </c:pt>
                <c:pt idx="151">
                  <c:v>2001.0</c:v>
                </c:pt>
                <c:pt idx="152">
                  <c:v>2002.0</c:v>
                </c:pt>
                <c:pt idx="153">
                  <c:v>2003.0</c:v>
                </c:pt>
                <c:pt idx="154">
                  <c:v>2004.0</c:v>
                </c:pt>
                <c:pt idx="155">
                  <c:v>2005.0</c:v>
                </c:pt>
                <c:pt idx="156">
                  <c:v>2006.0</c:v>
                </c:pt>
                <c:pt idx="157">
                  <c:v>2007.0</c:v>
                </c:pt>
                <c:pt idx="158">
                  <c:v>2008.0</c:v>
                </c:pt>
                <c:pt idx="159">
                  <c:v>2009.0</c:v>
                </c:pt>
                <c:pt idx="160">
                  <c:v>2010.0</c:v>
                </c:pt>
                <c:pt idx="161">
                  <c:v>2011.0</c:v>
                </c:pt>
                <c:pt idx="162">
                  <c:v>2012.0</c:v>
                </c:pt>
                <c:pt idx="163">
                  <c:v>2013.0</c:v>
                </c:pt>
              </c:numCache>
            </c:numRef>
          </c:cat>
          <c:val>
            <c:numRef>
              <c:f>lut_cropland_1850.csv!$C$2:$C$165</c:f>
            </c:numRef>
          </c:val>
          <c:smooth val="0"/>
        </c:ser>
        <c:ser>
          <c:idx val="1"/>
          <c:order val="1"/>
          <c:tx>
            <c:strRef>
              <c:f>lut_cropland_1850.csv!$D$1</c:f>
              <c:strCache>
                <c:ptCount val="1"/>
                <c:pt idx="0">
                  <c:v>Cropland ACME</c:v>
                </c:pt>
              </c:strCache>
            </c:strRef>
          </c:tx>
          <c:marker>
            <c:symbol val="none"/>
          </c:marker>
          <c:cat>
            <c:numRef>
              <c:f>lut_cropland_1850.csv!$B$2:$B$165</c:f>
              <c:numCache>
                <c:formatCode>General</c:formatCode>
                <c:ptCount val="164"/>
                <c:pt idx="0">
                  <c:v>1850.0</c:v>
                </c:pt>
                <c:pt idx="1">
                  <c:v>1851.0</c:v>
                </c:pt>
                <c:pt idx="2">
                  <c:v>1852.0</c:v>
                </c:pt>
                <c:pt idx="3">
                  <c:v>1853.0</c:v>
                </c:pt>
                <c:pt idx="4">
                  <c:v>1854.0</c:v>
                </c:pt>
                <c:pt idx="5">
                  <c:v>1855.0</c:v>
                </c:pt>
                <c:pt idx="6">
                  <c:v>1856.0</c:v>
                </c:pt>
                <c:pt idx="7">
                  <c:v>1857.0</c:v>
                </c:pt>
                <c:pt idx="8">
                  <c:v>1858.0</c:v>
                </c:pt>
                <c:pt idx="9">
                  <c:v>1859.0</c:v>
                </c:pt>
                <c:pt idx="10">
                  <c:v>1860.0</c:v>
                </c:pt>
                <c:pt idx="11">
                  <c:v>1861.0</c:v>
                </c:pt>
                <c:pt idx="12">
                  <c:v>1862.0</c:v>
                </c:pt>
                <c:pt idx="13">
                  <c:v>1863.0</c:v>
                </c:pt>
                <c:pt idx="14">
                  <c:v>1864.0</c:v>
                </c:pt>
                <c:pt idx="15">
                  <c:v>1865.0</c:v>
                </c:pt>
                <c:pt idx="16">
                  <c:v>1866.0</c:v>
                </c:pt>
                <c:pt idx="17">
                  <c:v>1867.0</c:v>
                </c:pt>
                <c:pt idx="18">
                  <c:v>1868.0</c:v>
                </c:pt>
                <c:pt idx="19">
                  <c:v>1869.0</c:v>
                </c:pt>
                <c:pt idx="20">
                  <c:v>1870.0</c:v>
                </c:pt>
                <c:pt idx="21">
                  <c:v>1871.0</c:v>
                </c:pt>
                <c:pt idx="22">
                  <c:v>1872.0</c:v>
                </c:pt>
                <c:pt idx="23">
                  <c:v>1873.0</c:v>
                </c:pt>
                <c:pt idx="24">
                  <c:v>1874.0</c:v>
                </c:pt>
                <c:pt idx="25">
                  <c:v>1875.0</c:v>
                </c:pt>
                <c:pt idx="26">
                  <c:v>1876.0</c:v>
                </c:pt>
                <c:pt idx="27">
                  <c:v>1877.0</c:v>
                </c:pt>
                <c:pt idx="28">
                  <c:v>1878.0</c:v>
                </c:pt>
                <c:pt idx="29">
                  <c:v>1879.0</c:v>
                </c:pt>
                <c:pt idx="30">
                  <c:v>1880.0</c:v>
                </c:pt>
                <c:pt idx="31">
                  <c:v>1881.0</c:v>
                </c:pt>
                <c:pt idx="32">
                  <c:v>1882.0</c:v>
                </c:pt>
                <c:pt idx="33">
                  <c:v>1883.0</c:v>
                </c:pt>
                <c:pt idx="34">
                  <c:v>1884.0</c:v>
                </c:pt>
                <c:pt idx="35">
                  <c:v>1885.0</c:v>
                </c:pt>
                <c:pt idx="36">
                  <c:v>1886.0</c:v>
                </c:pt>
                <c:pt idx="37">
                  <c:v>1887.0</c:v>
                </c:pt>
                <c:pt idx="38">
                  <c:v>1888.0</c:v>
                </c:pt>
                <c:pt idx="39">
                  <c:v>1889.0</c:v>
                </c:pt>
                <c:pt idx="40">
                  <c:v>1890.0</c:v>
                </c:pt>
                <c:pt idx="41">
                  <c:v>1891.0</c:v>
                </c:pt>
                <c:pt idx="42">
                  <c:v>1892.0</c:v>
                </c:pt>
                <c:pt idx="43">
                  <c:v>1893.0</c:v>
                </c:pt>
                <c:pt idx="44">
                  <c:v>1894.0</c:v>
                </c:pt>
                <c:pt idx="45">
                  <c:v>1895.0</c:v>
                </c:pt>
                <c:pt idx="46">
                  <c:v>1896.0</c:v>
                </c:pt>
                <c:pt idx="47">
                  <c:v>1897.0</c:v>
                </c:pt>
                <c:pt idx="48">
                  <c:v>1898.0</c:v>
                </c:pt>
                <c:pt idx="49">
                  <c:v>1899.0</c:v>
                </c:pt>
                <c:pt idx="50">
                  <c:v>1900.0</c:v>
                </c:pt>
                <c:pt idx="51">
                  <c:v>1901.0</c:v>
                </c:pt>
                <c:pt idx="52">
                  <c:v>1902.0</c:v>
                </c:pt>
                <c:pt idx="53">
                  <c:v>1903.0</c:v>
                </c:pt>
                <c:pt idx="54">
                  <c:v>1904.0</c:v>
                </c:pt>
                <c:pt idx="55">
                  <c:v>1905.0</c:v>
                </c:pt>
                <c:pt idx="56">
                  <c:v>1906.0</c:v>
                </c:pt>
                <c:pt idx="57">
                  <c:v>1907.0</c:v>
                </c:pt>
                <c:pt idx="58">
                  <c:v>1908.0</c:v>
                </c:pt>
                <c:pt idx="59">
                  <c:v>1909.0</c:v>
                </c:pt>
                <c:pt idx="60">
                  <c:v>1910.0</c:v>
                </c:pt>
                <c:pt idx="61">
                  <c:v>1911.0</c:v>
                </c:pt>
                <c:pt idx="62">
                  <c:v>1912.0</c:v>
                </c:pt>
                <c:pt idx="63">
                  <c:v>1913.0</c:v>
                </c:pt>
                <c:pt idx="64">
                  <c:v>1914.0</c:v>
                </c:pt>
                <c:pt idx="65">
                  <c:v>1915.0</c:v>
                </c:pt>
                <c:pt idx="66">
                  <c:v>1916.0</c:v>
                </c:pt>
                <c:pt idx="67">
                  <c:v>1917.0</c:v>
                </c:pt>
                <c:pt idx="68">
                  <c:v>1918.0</c:v>
                </c:pt>
                <c:pt idx="69">
                  <c:v>1919.0</c:v>
                </c:pt>
                <c:pt idx="70">
                  <c:v>1920.0</c:v>
                </c:pt>
                <c:pt idx="71">
                  <c:v>1921.0</c:v>
                </c:pt>
                <c:pt idx="72">
                  <c:v>1922.0</c:v>
                </c:pt>
                <c:pt idx="73">
                  <c:v>1923.0</c:v>
                </c:pt>
                <c:pt idx="74">
                  <c:v>1924.0</c:v>
                </c:pt>
                <c:pt idx="75">
                  <c:v>1925.0</c:v>
                </c:pt>
                <c:pt idx="76">
                  <c:v>1926.0</c:v>
                </c:pt>
                <c:pt idx="77">
                  <c:v>1927.0</c:v>
                </c:pt>
                <c:pt idx="78">
                  <c:v>1928.0</c:v>
                </c:pt>
                <c:pt idx="79">
                  <c:v>1929.0</c:v>
                </c:pt>
                <c:pt idx="80">
                  <c:v>1930.0</c:v>
                </c:pt>
                <c:pt idx="81">
                  <c:v>1931.0</c:v>
                </c:pt>
                <c:pt idx="82">
                  <c:v>1932.0</c:v>
                </c:pt>
                <c:pt idx="83">
                  <c:v>1933.0</c:v>
                </c:pt>
                <c:pt idx="84">
                  <c:v>1934.0</c:v>
                </c:pt>
                <c:pt idx="85">
                  <c:v>1935.0</c:v>
                </c:pt>
                <c:pt idx="86">
                  <c:v>1936.0</c:v>
                </c:pt>
                <c:pt idx="87">
                  <c:v>1937.0</c:v>
                </c:pt>
                <c:pt idx="88">
                  <c:v>1938.0</c:v>
                </c:pt>
                <c:pt idx="89">
                  <c:v>1939.0</c:v>
                </c:pt>
                <c:pt idx="90">
                  <c:v>1940.0</c:v>
                </c:pt>
                <c:pt idx="91">
                  <c:v>1941.0</c:v>
                </c:pt>
                <c:pt idx="92">
                  <c:v>1942.0</c:v>
                </c:pt>
                <c:pt idx="93">
                  <c:v>1943.0</c:v>
                </c:pt>
                <c:pt idx="94">
                  <c:v>1944.0</c:v>
                </c:pt>
                <c:pt idx="95">
                  <c:v>1945.0</c:v>
                </c:pt>
                <c:pt idx="96">
                  <c:v>1946.0</c:v>
                </c:pt>
                <c:pt idx="97">
                  <c:v>1947.0</c:v>
                </c:pt>
                <c:pt idx="98">
                  <c:v>1948.0</c:v>
                </c:pt>
                <c:pt idx="99">
                  <c:v>1949.0</c:v>
                </c:pt>
                <c:pt idx="100">
                  <c:v>1950.0</c:v>
                </c:pt>
                <c:pt idx="101">
                  <c:v>1951.0</c:v>
                </c:pt>
                <c:pt idx="102">
                  <c:v>1952.0</c:v>
                </c:pt>
                <c:pt idx="103">
                  <c:v>1953.0</c:v>
                </c:pt>
                <c:pt idx="104">
                  <c:v>1954.0</c:v>
                </c:pt>
                <c:pt idx="105">
                  <c:v>1955.0</c:v>
                </c:pt>
                <c:pt idx="106">
                  <c:v>1956.0</c:v>
                </c:pt>
                <c:pt idx="107">
                  <c:v>1957.0</c:v>
                </c:pt>
                <c:pt idx="108">
                  <c:v>1958.0</c:v>
                </c:pt>
                <c:pt idx="109">
                  <c:v>1959.0</c:v>
                </c:pt>
                <c:pt idx="110">
                  <c:v>1960.0</c:v>
                </c:pt>
                <c:pt idx="111">
                  <c:v>1961.0</c:v>
                </c:pt>
                <c:pt idx="112">
                  <c:v>1962.0</c:v>
                </c:pt>
                <c:pt idx="113">
                  <c:v>1963.0</c:v>
                </c:pt>
                <c:pt idx="114">
                  <c:v>1964.0</c:v>
                </c:pt>
                <c:pt idx="115">
                  <c:v>1965.0</c:v>
                </c:pt>
                <c:pt idx="116">
                  <c:v>1966.0</c:v>
                </c:pt>
                <c:pt idx="117">
                  <c:v>1967.0</c:v>
                </c:pt>
                <c:pt idx="118">
                  <c:v>1968.0</c:v>
                </c:pt>
                <c:pt idx="119">
                  <c:v>1969.0</c:v>
                </c:pt>
                <c:pt idx="120">
                  <c:v>1970.0</c:v>
                </c:pt>
                <c:pt idx="121">
                  <c:v>1971.0</c:v>
                </c:pt>
                <c:pt idx="122">
                  <c:v>1972.0</c:v>
                </c:pt>
                <c:pt idx="123">
                  <c:v>1973.0</c:v>
                </c:pt>
                <c:pt idx="124">
                  <c:v>1974.0</c:v>
                </c:pt>
                <c:pt idx="125">
                  <c:v>1975.0</c:v>
                </c:pt>
                <c:pt idx="126">
                  <c:v>1976.0</c:v>
                </c:pt>
                <c:pt idx="127">
                  <c:v>1977.0</c:v>
                </c:pt>
                <c:pt idx="128">
                  <c:v>1978.0</c:v>
                </c:pt>
                <c:pt idx="129">
                  <c:v>1979.0</c:v>
                </c:pt>
                <c:pt idx="130">
                  <c:v>1980.0</c:v>
                </c:pt>
                <c:pt idx="131">
                  <c:v>1981.0</c:v>
                </c:pt>
                <c:pt idx="132">
                  <c:v>1982.0</c:v>
                </c:pt>
                <c:pt idx="133">
                  <c:v>1983.0</c:v>
                </c:pt>
                <c:pt idx="134">
                  <c:v>1984.0</c:v>
                </c:pt>
                <c:pt idx="135">
                  <c:v>1985.0</c:v>
                </c:pt>
                <c:pt idx="136">
                  <c:v>1986.0</c:v>
                </c:pt>
                <c:pt idx="137">
                  <c:v>1987.0</c:v>
                </c:pt>
                <c:pt idx="138">
                  <c:v>1988.0</c:v>
                </c:pt>
                <c:pt idx="139">
                  <c:v>1989.0</c:v>
                </c:pt>
                <c:pt idx="140">
                  <c:v>1990.0</c:v>
                </c:pt>
                <c:pt idx="141">
                  <c:v>1991.0</c:v>
                </c:pt>
                <c:pt idx="142">
                  <c:v>1992.0</c:v>
                </c:pt>
                <c:pt idx="143">
                  <c:v>1993.0</c:v>
                </c:pt>
                <c:pt idx="144">
                  <c:v>1994.0</c:v>
                </c:pt>
                <c:pt idx="145">
                  <c:v>1995.0</c:v>
                </c:pt>
                <c:pt idx="146">
                  <c:v>1996.0</c:v>
                </c:pt>
                <c:pt idx="147">
                  <c:v>1997.0</c:v>
                </c:pt>
                <c:pt idx="148">
                  <c:v>1998.0</c:v>
                </c:pt>
                <c:pt idx="149">
                  <c:v>1999.0</c:v>
                </c:pt>
                <c:pt idx="150">
                  <c:v>2000.0</c:v>
                </c:pt>
                <c:pt idx="151">
                  <c:v>2001.0</c:v>
                </c:pt>
                <c:pt idx="152">
                  <c:v>2002.0</c:v>
                </c:pt>
                <c:pt idx="153">
                  <c:v>2003.0</c:v>
                </c:pt>
                <c:pt idx="154">
                  <c:v>2004.0</c:v>
                </c:pt>
                <c:pt idx="155">
                  <c:v>2005.0</c:v>
                </c:pt>
                <c:pt idx="156">
                  <c:v>2006.0</c:v>
                </c:pt>
                <c:pt idx="157">
                  <c:v>2007.0</c:v>
                </c:pt>
                <c:pt idx="158">
                  <c:v>2008.0</c:v>
                </c:pt>
                <c:pt idx="159">
                  <c:v>2009.0</c:v>
                </c:pt>
                <c:pt idx="160">
                  <c:v>2010.0</c:v>
                </c:pt>
                <c:pt idx="161">
                  <c:v>2011.0</c:v>
                </c:pt>
                <c:pt idx="162">
                  <c:v>2012.0</c:v>
                </c:pt>
                <c:pt idx="163">
                  <c:v>2013.0</c:v>
                </c:pt>
              </c:numCache>
            </c:numRef>
          </c:cat>
          <c:val>
            <c:numRef>
              <c:f>lut_cropland_1850.csv!$D$2:$D$165</c:f>
              <c:numCache>
                <c:formatCode>General</c:formatCode>
                <c:ptCount val="164"/>
                <c:pt idx="0">
                  <c:v>6.165031051999994</c:v>
                </c:pt>
                <c:pt idx="1">
                  <c:v>6.210161138</c:v>
                </c:pt>
                <c:pt idx="2">
                  <c:v>6.254077853999995</c:v>
                </c:pt>
                <c:pt idx="3">
                  <c:v>6.29575046</c:v>
                </c:pt>
                <c:pt idx="4">
                  <c:v>6.339981637999996</c:v>
                </c:pt>
                <c:pt idx="5">
                  <c:v>6.383994374999996</c:v>
                </c:pt>
                <c:pt idx="6">
                  <c:v>6.427904036999992</c:v>
                </c:pt>
                <c:pt idx="7">
                  <c:v>6.470503055</c:v>
                </c:pt>
                <c:pt idx="8">
                  <c:v>6.514152531999994</c:v>
                </c:pt>
                <c:pt idx="9">
                  <c:v>6.55804592</c:v>
                </c:pt>
                <c:pt idx="10">
                  <c:v>6.590303624</c:v>
                </c:pt>
                <c:pt idx="11">
                  <c:v>6.623146609999995</c:v>
                </c:pt>
                <c:pt idx="12">
                  <c:v>6.656443082</c:v>
                </c:pt>
                <c:pt idx="13">
                  <c:v>6.690231969999995</c:v>
                </c:pt>
                <c:pt idx="14">
                  <c:v>6.724589208999992</c:v>
                </c:pt>
                <c:pt idx="15">
                  <c:v>6.757322241</c:v>
                </c:pt>
                <c:pt idx="16">
                  <c:v>6.792515919999993</c:v>
                </c:pt>
                <c:pt idx="17">
                  <c:v>6.825986098999993</c:v>
                </c:pt>
                <c:pt idx="18">
                  <c:v>6.858219257999995</c:v>
                </c:pt>
                <c:pt idx="19">
                  <c:v>6.892134972999992</c:v>
                </c:pt>
                <c:pt idx="20">
                  <c:v>6.961923956</c:v>
                </c:pt>
                <c:pt idx="21">
                  <c:v>7.031517306</c:v>
                </c:pt>
                <c:pt idx="22">
                  <c:v>7.101376774</c:v>
                </c:pt>
                <c:pt idx="23">
                  <c:v>7.169387224999996</c:v>
                </c:pt>
                <c:pt idx="24">
                  <c:v>7.239328305</c:v>
                </c:pt>
                <c:pt idx="25">
                  <c:v>7.308844411</c:v>
                </c:pt>
                <c:pt idx="26">
                  <c:v>7.377924549999993</c:v>
                </c:pt>
                <c:pt idx="27">
                  <c:v>7.447654006</c:v>
                </c:pt>
                <c:pt idx="28">
                  <c:v>7.516541459</c:v>
                </c:pt>
                <c:pt idx="29">
                  <c:v>7.584040081</c:v>
                </c:pt>
                <c:pt idx="30">
                  <c:v>7.647963682</c:v>
                </c:pt>
                <c:pt idx="31">
                  <c:v>7.714931389999996</c:v>
                </c:pt>
                <c:pt idx="32">
                  <c:v>7.782744931</c:v>
                </c:pt>
                <c:pt idx="33">
                  <c:v>7.849490922</c:v>
                </c:pt>
                <c:pt idx="34">
                  <c:v>7.913892526</c:v>
                </c:pt>
                <c:pt idx="35">
                  <c:v>7.980638934</c:v>
                </c:pt>
                <c:pt idx="36">
                  <c:v>8.04640947</c:v>
                </c:pt>
                <c:pt idx="37">
                  <c:v>8.11249814</c:v>
                </c:pt>
                <c:pt idx="38">
                  <c:v>8.177294199</c:v>
                </c:pt>
                <c:pt idx="39">
                  <c:v>8.242924180999998</c:v>
                </c:pt>
                <c:pt idx="40">
                  <c:v>8.304981328</c:v>
                </c:pt>
                <c:pt idx="41">
                  <c:v>8.36834887</c:v>
                </c:pt>
                <c:pt idx="42">
                  <c:v>8.431641744999998</c:v>
                </c:pt>
                <c:pt idx="43">
                  <c:v>8.494656257</c:v>
                </c:pt>
                <c:pt idx="44">
                  <c:v>8.559644917</c:v>
                </c:pt>
                <c:pt idx="45">
                  <c:v>8.62397262</c:v>
                </c:pt>
                <c:pt idx="46">
                  <c:v>8.688308799999998</c:v>
                </c:pt>
                <c:pt idx="47">
                  <c:v>8.750399189</c:v>
                </c:pt>
                <c:pt idx="48">
                  <c:v>8.814932803</c:v>
                </c:pt>
                <c:pt idx="49">
                  <c:v>8.878723779</c:v>
                </c:pt>
                <c:pt idx="50">
                  <c:v>8.971946663</c:v>
                </c:pt>
                <c:pt idx="51">
                  <c:v>9.067555991</c:v>
                </c:pt>
                <c:pt idx="52">
                  <c:v>9.162384483</c:v>
                </c:pt>
                <c:pt idx="53">
                  <c:v>9.256534719</c:v>
                </c:pt>
                <c:pt idx="54">
                  <c:v>9.349743332</c:v>
                </c:pt>
                <c:pt idx="55">
                  <c:v>9.442046555</c:v>
                </c:pt>
                <c:pt idx="56">
                  <c:v>9.535369012</c:v>
                </c:pt>
                <c:pt idx="57">
                  <c:v>9.630066063</c:v>
                </c:pt>
                <c:pt idx="58">
                  <c:v>9.725794634</c:v>
                </c:pt>
                <c:pt idx="59">
                  <c:v>9.821122480999998</c:v>
                </c:pt>
                <c:pt idx="60">
                  <c:v>9.874290205</c:v>
                </c:pt>
                <c:pt idx="61">
                  <c:v>9.92751015</c:v>
                </c:pt>
                <c:pt idx="62">
                  <c:v>9.979393523</c:v>
                </c:pt>
                <c:pt idx="63">
                  <c:v>10.03088812</c:v>
                </c:pt>
                <c:pt idx="64">
                  <c:v>10.08400367</c:v>
                </c:pt>
                <c:pt idx="65">
                  <c:v>10.13693269</c:v>
                </c:pt>
                <c:pt idx="66">
                  <c:v>10.18883449</c:v>
                </c:pt>
                <c:pt idx="67">
                  <c:v>10.23848129</c:v>
                </c:pt>
                <c:pt idx="68">
                  <c:v>10.2899931</c:v>
                </c:pt>
                <c:pt idx="69">
                  <c:v>10.34158808</c:v>
                </c:pt>
                <c:pt idx="70">
                  <c:v>10.42716587</c:v>
                </c:pt>
                <c:pt idx="71">
                  <c:v>10.51143175</c:v>
                </c:pt>
                <c:pt idx="72">
                  <c:v>10.59365781</c:v>
                </c:pt>
                <c:pt idx="73">
                  <c:v>10.67895573</c:v>
                </c:pt>
                <c:pt idx="74">
                  <c:v>10.76328584</c:v>
                </c:pt>
                <c:pt idx="75">
                  <c:v>10.85087819</c:v>
                </c:pt>
                <c:pt idx="76">
                  <c:v>10.93590432</c:v>
                </c:pt>
                <c:pt idx="77">
                  <c:v>11.02128766</c:v>
                </c:pt>
                <c:pt idx="78">
                  <c:v>11.10904569</c:v>
                </c:pt>
                <c:pt idx="79">
                  <c:v>11.19512954</c:v>
                </c:pt>
                <c:pt idx="80">
                  <c:v>11.28694018</c:v>
                </c:pt>
                <c:pt idx="81">
                  <c:v>11.37850292</c:v>
                </c:pt>
                <c:pt idx="82">
                  <c:v>11.46636968</c:v>
                </c:pt>
                <c:pt idx="83">
                  <c:v>11.55731278</c:v>
                </c:pt>
                <c:pt idx="84">
                  <c:v>11.64889412</c:v>
                </c:pt>
                <c:pt idx="85">
                  <c:v>11.74153457</c:v>
                </c:pt>
                <c:pt idx="86">
                  <c:v>11.83592335</c:v>
                </c:pt>
                <c:pt idx="87">
                  <c:v>11.92747988</c:v>
                </c:pt>
                <c:pt idx="88">
                  <c:v>12.01843314</c:v>
                </c:pt>
                <c:pt idx="89">
                  <c:v>12.10989874</c:v>
                </c:pt>
                <c:pt idx="90">
                  <c:v>12.18787566</c:v>
                </c:pt>
                <c:pt idx="91">
                  <c:v>12.26721053</c:v>
                </c:pt>
                <c:pt idx="92">
                  <c:v>12.34179456</c:v>
                </c:pt>
                <c:pt idx="93">
                  <c:v>12.41728819</c:v>
                </c:pt>
                <c:pt idx="94">
                  <c:v>12.49416133</c:v>
                </c:pt>
                <c:pt idx="95">
                  <c:v>12.57256736</c:v>
                </c:pt>
                <c:pt idx="96">
                  <c:v>12.65136154</c:v>
                </c:pt>
                <c:pt idx="97">
                  <c:v>12.72908655</c:v>
                </c:pt>
                <c:pt idx="98">
                  <c:v>12.80916947</c:v>
                </c:pt>
                <c:pt idx="99">
                  <c:v>12.88531544</c:v>
                </c:pt>
                <c:pt idx="100">
                  <c:v>13.03663331</c:v>
                </c:pt>
                <c:pt idx="101">
                  <c:v>13.18702951</c:v>
                </c:pt>
                <c:pt idx="102">
                  <c:v>13.33576881</c:v>
                </c:pt>
                <c:pt idx="103">
                  <c:v>13.48750227</c:v>
                </c:pt>
                <c:pt idx="104">
                  <c:v>13.64064003</c:v>
                </c:pt>
                <c:pt idx="105">
                  <c:v>13.79085565</c:v>
                </c:pt>
                <c:pt idx="106">
                  <c:v>13.93993811</c:v>
                </c:pt>
                <c:pt idx="107">
                  <c:v>14.08941496</c:v>
                </c:pt>
                <c:pt idx="108">
                  <c:v>14.24032642</c:v>
                </c:pt>
                <c:pt idx="109">
                  <c:v>14.39095815</c:v>
                </c:pt>
                <c:pt idx="110">
                  <c:v>14.4490243</c:v>
                </c:pt>
                <c:pt idx="111">
                  <c:v>14.50787372</c:v>
                </c:pt>
                <c:pt idx="112">
                  <c:v>14.56418566</c:v>
                </c:pt>
                <c:pt idx="113">
                  <c:v>14.620167</c:v>
                </c:pt>
                <c:pt idx="114">
                  <c:v>14.67822942</c:v>
                </c:pt>
                <c:pt idx="115">
                  <c:v>14.73397747</c:v>
                </c:pt>
                <c:pt idx="116">
                  <c:v>14.79286752</c:v>
                </c:pt>
                <c:pt idx="117">
                  <c:v>14.8503739</c:v>
                </c:pt>
                <c:pt idx="118">
                  <c:v>14.90794856</c:v>
                </c:pt>
                <c:pt idx="119">
                  <c:v>14.9668594</c:v>
                </c:pt>
                <c:pt idx="120">
                  <c:v>14.99754665</c:v>
                </c:pt>
                <c:pt idx="121">
                  <c:v>15.02819676</c:v>
                </c:pt>
                <c:pt idx="122">
                  <c:v>15.05990537</c:v>
                </c:pt>
                <c:pt idx="123">
                  <c:v>15.09086161</c:v>
                </c:pt>
                <c:pt idx="124">
                  <c:v>15.12581339</c:v>
                </c:pt>
                <c:pt idx="125">
                  <c:v>15.15698406</c:v>
                </c:pt>
                <c:pt idx="126">
                  <c:v>15.1876893</c:v>
                </c:pt>
                <c:pt idx="127">
                  <c:v>15.22046473</c:v>
                </c:pt>
                <c:pt idx="128">
                  <c:v>15.25443422</c:v>
                </c:pt>
                <c:pt idx="129">
                  <c:v>15.2869921</c:v>
                </c:pt>
                <c:pt idx="130">
                  <c:v>15.35454169</c:v>
                </c:pt>
                <c:pt idx="131">
                  <c:v>15.42320901</c:v>
                </c:pt>
                <c:pt idx="132">
                  <c:v>15.49120289</c:v>
                </c:pt>
                <c:pt idx="133">
                  <c:v>15.56152464</c:v>
                </c:pt>
                <c:pt idx="134">
                  <c:v>15.62928463</c:v>
                </c:pt>
                <c:pt idx="135">
                  <c:v>15.69400228</c:v>
                </c:pt>
                <c:pt idx="136">
                  <c:v>15.76316293</c:v>
                </c:pt>
                <c:pt idx="137">
                  <c:v>15.83178831</c:v>
                </c:pt>
                <c:pt idx="138">
                  <c:v>15.89891761</c:v>
                </c:pt>
                <c:pt idx="139">
                  <c:v>15.96695744</c:v>
                </c:pt>
                <c:pt idx="140">
                  <c:v>15.96244622</c:v>
                </c:pt>
                <c:pt idx="141">
                  <c:v>15.95485374</c:v>
                </c:pt>
                <c:pt idx="142">
                  <c:v>15.94590299</c:v>
                </c:pt>
                <c:pt idx="143">
                  <c:v>15.93731698</c:v>
                </c:pt>
                <c:pt idx="144">
                  <c:v>15.93227128</c:v>
                </c:pt>
                <c:pt idx="145">
                  <c:v>15.92598739</c:v>
                </c:pt>
                <c:pt idx="146">
                  <c:v>15.92002683</c:v>
                </c:pt>
                <c:pt idx="147">
                  <c:v>15.91389433</c:v>
                </c:pt>
                <c:pt idx="148">
                  <c:v>15.90581433</c:v>
                </c:pt>
                <c:pt idx="149">
                  <c:v>15.8988406</c:v>
                </c:pt>
                <c:pt idx="150">
                  <c:v>15.99406611</c:v>
                </c:pt>
                <c:pt idx="151">
                  <c:v>15.95763473</c:v>
                </c:pt>
                <c:pt idx="152">
                  <c:v>15.99783194</c:v>
                </c:pt>
                <c:pt idx="153">
                  <c:v>16.10381599</c:v>
                </c:pt>
                <c:pt idx="154">
                  <c:v>16.07814873</c:v>
                </c:pt>
                <c:pt idx="155">
                  <c:v>16.0704531</c:v>
                </c:pt>
                <c:pt idx="156">
                  <c:v>15.99874855</c:v>
                </c:pt>
                <c:pt idx="157">
                  <c:v>16.06122944</c:v>
                </c:pt>
                <c:pt idx="158">
                  <c:v>16.14672484</c:v>
                </c:pt>
                <c:pt idx="159">
                  <c:v>16.15505478</c:v>
                </c:pt>
                <c:pt idx="160">
                  <c:v>16.30814325</c:v>
                </c:pt>
                <c:pt idx="161">
                  <c:v>16.47935879</c:v>
                </c:pt>
                <c:pt idx="162">
                  <c:v>16.50724511</c:v>
                </c:pt>
                <c:pt idx="163">
                  <c:v>16.69883029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lut_cropland_1850.csv!$E$1</c:f>
              <c:strCache>
                <c:ptCount val="1"/>
                <c:pt idx="0">
                  <c:v>Cropland LUH2</c:v>
                </c:pt>
              </c:strCache>
            </c:strRef>
          </c:tx>
          <c:marker>
            <c:symbol val="none"/>
          </c:marker>
          <c:cat>
            <c:numRef>
              <c:f>lut_cropland_1850.csv!$B$2:$B$165</c:f>
              <c:numCache>
                <c:formatCode>General</c:formatCode>
                <c:ptCount val="164"/>
                <c:pt idx="0">
                  <c:v>1850.0</c:v>
                </c:pt>
                <c:pt idx="1">
                  <c:v>1851.0</c:v>
                </c:pt>
                <c:pt idx="2">
                  <c:v>1852.0</c:v>
                </c:pt>
                <c:pt idx="3">
                  <c:v>1853.0</c:v>
                </c:pt>
                <c:pt idx="4">
                  <c:v>1854.0</c:v>
                </c:pt>
                <c:pt idx="5">
                  <c:v>1855.0</c:v>
                </c:pt>
                <c:pt idx="6">
                  <c:v>1856.0</c:v>
                </c:pt>
                <c:pt idx="7">
                  <c:v>1857.0</c:v>
                </c:pt>
                <c:pt idx="8">
                  <c:v>1858.0</c:v>
                </c:pt>
                <c:pt idx="9">
                  <c:v>1859.0</c:v>
                </c:pt>
                <c:pt idx="10">
                  <c:v>1860.0</c:v>
                </c:pt>
                <c:pt idx="11">
                  <c:v>1861.0</c:v>
                </c:pt>
                <c:pt idx="12">
                  <c:v>1862.0</c:v>
                </c:pt>
                <c:pt idx="13">
                  <c:v>1863.0</c:v>
                </c:pt>
                <c:pt idx="14">
                  <c:v>1864.0</c:v>
                </c:pt>
                <c:pt idx="15">
                  <c:v>1865.0</c:v>
                </c:pt>
                <c:pt idx="16">
                  <c:v>1866.0</c:v>
                </c:pt>
                <c:pt idx="17">
                  <c:v>1867.0</c:v>
                </c:pt>
                <c:pt idx="18">
                  <c:v>1868.0</c:v>
                </c:pt>
                <c:pt idx="19">
                  <c:v>1869.0</c:v>
                </c:pt>
                <c:pt idx="20">
                  <c:v>1870.0</c:v>
                </c:pt>
                <c:pt idx="21">
                  <c:v>1871.0</c:v>
                </c:pt>
                <c:pt idx="22">
                  <c:v>1872.0</c:v>
                </c:pt>
                <c:pt idx="23">
                  <c:v>1873.0</c:v>
                </c:pt>
                <c:pt idx="24">
                  <c:v>1874.0</c:v>
                </c:pt>
                <c:pt idx="25">
                  <c:v>1875.0</c:v>
                </c:pt>
                <c:pt idx="26">
                  <c:v>1876.0</c:v>
                </c:pt>
                <c:pt idx="27">
                  <c:v>1877.0</c:v>
                </c:pt>
                <c:pt idx="28">
                  <c:v>1878.0</c:v>
                </c:pt>
                <c:pt idx="29">
                  <c:v>1879.0</c:v>
                </c:pt>
                <c:pt idx="30">
                  <c:v>1880.0</c:v>
                </c:pt>
                <c:pt idx="31">
                  <c:v>1881.0</c:v>
                </c:pt>
                <c:pt idx="32">
                  <c:v>1882.0</c:v>
                </c:pt>
                <c:pt idx="33">
                  <c:v>1883.0</c:v>
                </c:pt>
                <c:pt idx="34">
                  <c:v>1884.0</c:v>
                </c:pt>
                <c:pt idx="35">
                  <c:v>1885.0</c:v>
                </c:pt>
                <c:pt idx="36">
                  <c:v>1886.0</c:v>
                </c:pt>
                <c:pt idx="37">
                  <c:v>1887.0</c:v>
                </c:pt>
                <c:pt idx="38">
                  <c:v>1888.0</c:v>
                </c:pt>
                <c:pt idx="39">
                  <c:v>1889.0</c:v>
                </c:pt>
                <c:pt idx="40">
                  <c:v>1890.0</c:v>
                </c:pt>
                <c:pt idx="41">
                  <c:v>1891.0</c:v>
                </c:pt>
                <c:pt idx="42">
                  <c:v>1892.0</c:v>
                </c:pt>
                <c:pt idx="43">
                  <c:v>1893.0</c:v>
                </c:pt>
                <c:pt idx="44">
                  <c:v>1894.0</c:v>
                </c:pt>
                <c:pt idx="45">
                  <c:v>1895.0</c:v>
                </c:pt>
                <c:pt idx="46">
                  <c:v>1896.0</c:v>
                </c:pt>
                <c:pt idx="47">
                  <c:v>1897.0</c:v>
                </c:pt>
                <c:pt idx="48">
                  <c:v>1898.0</c:v>
                </c:pt>
                <c:pt idx="49">
                  <c:v>1899.0</c:v>
                </c:pt>
                <c:pt idx="50">
                  <c:v>1900.0</c:v>
                </c:pt>
                <c:pt idx="51">
                  <c:v>1901.0</c:v>
                </c:pt>
                <c:pt idx="52">
                  <c:v>1902.0</c:v>
                </c:pt>
                <c:pt idx="53">
                  <c:v>1903.0</c:v>
                </c:pt>
                <c:pt idx="54">
                  <c:v>1904.0</c:v>
                </c:pt>
                <c:pt idx="55">
                  <c:v>1905.0</c:v>
                </c:pt>
                <c:pt idx="56">
                  <c:v>1906.0</c:v>
                </c:pt>
                <c:pt idx="57">
                  <c:v>1907.0</c:v>
                </c:pt>
                <c:pt idx="58">
                  <c:v>1908.0</c:v>
                </c:pt>
                <c:pt idx="59">
                  <c:v>1909.0</c:v>
                </c:pt>
                <c:pt idx="60">
                  <c:v>1910.0</c:v>
                </c:pt>
                <c:pt idx="61">
                  <c:v>1911.0</c:v>
                </c:pt>
                <c:pt idx="62">
                  <c:v>1912.0</c:v>
                </c:pt>
                <c:pt idx="63">
                  <c:v>1913.0</c:v>
                </c:pt>
                <c:pt idx="64">
                  <c:v>1914.0</c:v>
                </c:pt>
                <c:pt idx="65">
                  <c:v>1915.0</c:v>
                </c:pt>
                <c:pt idx="66">
                  <c:v>1916.0</c:v>
                </c:pt>
                <c:pt idx="67">
                  <c:v>1917.0</c:v>
                </c:pt>
                <c:pt idx="68">
                  <c:v>1918.0</c:v>
                </c:pt>
                <c:pt idx="69">
                  <c:v>1919.0</c:v>
                </c:pt>
                <c:pt idx="70">
                  <c:v>1920.0</c:v>
                </c:pt>
                <c:pt idx="71">
                  <c:v>1921.0</c:v>
                </c:pt>
                <c:pt idx="72">
                  <c:v>1922.0</c:v>
                </c:pt>
                <c:pt idx="73">
                  <c:v>1923.0</c:v>
                </c:pt>
                <c:pt idx="74">
                  <c:v>1924.0</c:v>
                </c:pt>
                <c:pt idx="75">
                  <c:v>1925.0</c:v>
                </c:pt>
                <c:pt idx="76">
                  <c:v>1926.0</c:v>
                </c:pt>
                <c:pt idx="77">
                  <c:v>1927.0</c:v>
                </c:pt>
                <c:pt idx="78">
                  <c:v>1928.0</c:v>
                </c:pt>
                <c:pt idx="79">
                  <c:v>1929.0</c:v>
                </c:pt>
                <c:pt idx="80">
                  <c:v>1930.0</c:v>
                </c:pt>
                <c:pt idx="81">
                  <c:v>1931.0</c:v>
                </c:pt>
                <c:pt idx="82">
                  <c:v>1932.0</c:v>
                </c:pt>
                <c:pt idx="83">
                  <c:v>1933.0</c:v>
                </c:pt>
                <c:pt idx="84">
                  <c:v>1934.0</c:v>
                </c:pt>
                <c:pt idx="85">
                  <c:v>1935.0</c:v>
                </c:pt>
                <c:pt idx="86">
                  <c:v>1936.0</c:v>
                </c:pt>
                <c:pt idx="87">
                  <c:v>1937.0</c:v>
                </c:pt>
                <c:pt idx="88">
                  <c:v>1938.0</c:v>
                </c:pt>
                <c:pt idx="89">
                  <c:v>1939.0</c:v>
                </c:pt>
                <c:pt idx="90">
                  <c:v>1940.0</c:v>
                </c:pt>
                <c:pt idx="91">
                  <c:v>1941.0</c:v>
                </c:pt>
                <c:pt idx="92">
                  <c:v>1942.0</c:v>
                </c:pt>
                <c:pt idx="93">
                  <c:v>1943.0</c:v>
                </c:pt>
                <c:pt idx="94">
                  <c:v>1944.0</c:v>
                </c:pt>
                <c:pt idx="95">
                  <c:v>1945.0</c:v>
                </c:pt>
                <c:pt idx="96">
                  <c:v>1946.0</c:v>
                </c:pt>
                <c:pt idx="97">
                  <c:v>1947.0</c:v>
                </c:pt>
                <c:pt idx="98">
                  <c:v>1948.0</c:v>
                </c:pt>
                <c:pt idx="99">
                  <c:v>1949.0</c:v>
                </c:pt>
                <c:pt idx="100">
                  <c:v>1950.0</c:v>
                </c:pt>
                <c:pt idx="101">
                  <c:v>1951.0</c:v>
                </c:pt>
                <c:pt idx="102">
                  <c:v>1952.0</c:v>
                </c:pt>
                <c:pt idx="103">
                  <c:v>1953.0</c:v>
                </c:pt>
                <c:pt idx="104">
                  <c:v>1954.0</c:v>
                </c:pt>
                <c:pt idx="105">
                  <c:v>1955.0</c:v>
                </c:pt>
                <c:pt idx="106">
                  <c:v>1956.0</c:v>
                </c:pt>
                <c:pt idx="107">
                  <c:v>1957.0</c:v>
                </c:pt>
                <c:pt idx="108">
                  <c:v>1958.0</c:v>
                </c:pt>
                <c:pt idx="109">
                  <c:v>1959.0</c:v>
                </c:pt>
                <c:pt idx="110">
                  <c:v>1960.0</c:v>
                </c:pt>
                <c:pt idx="111">
                  <c:v>1961.0</c:v>
                </c:pt>
                <c:pt idx="112">
                  <c:v>1962.0</c:v>
                </c:pt>
                <c:pt idx="113">
                  <c:v>1963.0</c:v>
                </c:pt>
                <c:pt idx="114">
                  <c:v>1964.0</c:v>
                </c:pt>
                <c:pt idx="115">
                  <c:v>1965.0</c:v>
                </c:pt>
                <c:pt idx="116">
                  <c:v>1966.0</c:v>
                </c:pt>
                <c:pt idx="117">
                  <c:v>1967.0</c:v>
                </c:pt>
                <c:pt idx="118">
                  <c:v>1968.0</c:v>
                </c:pt>
                <c:pt idx="119">
                  <c:v>1969.0</c:v>
                </c:pt>
                <c:pt idx="120">
                  <c:v>1970.0</c:v>
                </c:pt>
                <c:pt idx="121">
                  <c:v>1971.0</c:v>
                </c:pt>
                <c:pt idx="122">
                  <c:v>1972.0</c:v>
                </c:pt>
                <c:pt idx="123">
                  <c:v>1973.0</c:v>
                </c:pt>
                <c:pt idx="124">
                  <c:v>1974.0</c:v>
                </c:pt>
                <c:pt idx="125">
                  <c:v>1975.0</c:v>
                </c:pt>
                <c:pt idx="126">
                  <c:v>1976.0</c:v>
                </c:pt>
                <c:pt idx="127">
                  <c:v>1977.0</c:v>
                </c:pt>
                <c:pt idx="128">
                  <c:v>1978.0</c:v>
                </c:pt>
                <c:pt idx="129">
                  <c:v>1979.0</c:v>
                </c:pt>
                <c:pt idx="130">
                  <c:v>1980.0</c:v>
                </c:pt>
                <c:pt idx="131">
                  <c:v>1981.0</c:v>
                </c:pt>
                <c:pt idx="132">
                  <c:v>1982.0</c:v>
                </c:pt>
                <c:pt idx="133">
                  <c:v>1983.0</c:v>
                </c:pt>
                <c:pt idx="134">
                  <c:v>1984.0</c:v>
                </c:pt>
                <c:pt idx="135">
                  <c:v>1985.0</c:v>
                </c:pt>
                <c:pt idx="136">
                  <c:v>1986.0</c:v>
                </c:pt>
                <c:pt idx="137">
                  <c:v>1987.0</c:v>
                </c:pt>
                <c:pt idx="138">
                  <c:v>1988.0</c:v>
                </c:pt>
                <c:pt idx="139">
                  <c:v>1989.0</c:v>
                </c:pt>
                <c:pt idx="140">
                  <c:v>1990.0</c:v>
                </c:pt>
                <c:pt idx="141">
                  <c:v>1991.0</c:v>
                </c:pt>
                <c:pt idx="142">
                  <c:v>1992.0</c:v>
                </c:pt>
                <c:pt idx="143">
                  <c:v>1993.0</c:v>
                </c:pt>
                <c:pt idx="144">
                  <c:v>1994.0</c:v>
                </c:pt>
                <c:pt idx="145">
                  <c:v>1995.0</c:v>
                </c:pt>
                <c:pt idx="146">
                  <c:v>1996.0</c:v>
                </c:pt>
                <c:pt idx="147">
                  <c:v>1997.0</c:v>
                </c:pt>
                <c:pt idx="148">
                  <c:v>1998.0</c:v>
                </c:pt>
                <c:pt idx="149">
                  <c:v>1999.0</c:v>
                </c:pt>
                <c:pt idx="150">
                  <c:v>2000.0</c:v>
                </c:pt>
                <c:pt idx="151">
                  <c:v>2001.0</c:v>
                </c:pt>
                <c:pt idx="152">
                  <c:v>2002.0</c:v>
                </c:pt>
                <c:pt idx="153">
                  <c:v>2003.0</c:v>
                </c:pt>
                <c:pt idx="154">
                  <c:v>2004.0</c:v>
                </c:pt>
                <c:pt idx="155">
                  <c:v>2005.0</c:v>
                </c:pt>
                <c:pt idx="156">
                  <c:v>2006.0</c:v>
                </c:pt>
                <c:pt idx="157">
                  <c:v>2007.0</c:v>
                </c:pt>
                <c:pt idx="158">
                  <c:v>2008.0</c:v>
                </c:pt>
                <c:pt idx="159">
                  <c:v>2009.0</c:v>
                </c:pt>
                <c:pt idx="160">
                  <c:v>2010.0</c:v>
                </c:pt>
                <c:pt idx="161">
                  <c:v>2011.0</c:v>
                </c:pt>
                <c:pt idx="162">
                  <c:v>2012.0</c:v>
                </c:pt>
                <c:pt idx="163">
                  <c:v>2013.0</c:v>
                </c:pt>
              </c:numCache>
            </c:numRef>
          </c:cat>
          <c:val>
            <c:numRef>
              <c:f>lut_cropland_1850.csv!$E$2:$E$165</c:f>
              <c:numCache>
                <c:formatCode>General</c:formatCode>
                <c:ptCount val="164"/>
                <c:pt idx="0">
                  <c:v>5.804929762</c:v>
                </c:pt>
                <c:pt idx="1">
                  <c:v>5.846344469</c:v>
                </c:pt>
                <c:pt idx="2">
                  <c:v>5.887756895</c:v>
                </c:pt>
                <c:pt idx="3">
                  <c:v>5.929172445</c:v>
                </c:pt>
                <c:pt idx="4">
                  <c:v>5.970584707</c:v>
                </c:pt>
                <c:pt idx="5">
                  <c:v>6.011999238</c:v>
                </c:pt>
                <c:pt idx="6">
                  <c:v>6.053413941</c:v>
                </c:pt>
                <c:pt idx="7">
                  <c:v>6.094826862999994</c:v>
                </c:pt>
                <c:pt idx="8">
                  <c:v>6.136239246</c:v>
                </c:pt>
                <c:pt idx="9">
                  <c:v>6.177653438</c:v>
                </c:pt>
                <c:pt idx="10">
                  <c:v>6.219067668</c:v>
                </c:pt>
                <c:pt idx="11">
                  <c:v>6.250174159999996</c:v>
                </c:pt>
                <c:pt idx="12">
                  <c:v>6.281282129</c:v>
                </c:pt>
                <c:pt idx="13">
                  <c:v>6.312389355</c:v>
                </c:pt>
                <c:pt idx="14">
                  <c:v>6.343497188</c:v>
                </c:pt>
                <c:pt idx="15">
                  <c:v>6.374605301</c:v>
                </c:pt>
                <c:pt idx="16">
                  <c:v>6.405711914</c:v>
                </c:pt>
                <c:pt idx="17">
                  <c:v>6.436820004</c:v>
                </c:pt>
                <c:pt idx="18">
                  <c:v>6.467928272999995</c:v>
                </c:pt>
                <c:pt idx="19">
                  <c:v>6.499034378999996</c:v>
                </c:pt>
                <c:pt idx="20">
                  <c:v>6.530143418</c:v>
                </c:pt>
                <c:pt idx="21">
                  <c:v>6.596588902</c:v>
                </c:pt>
                <c:pt idx="22">
                  <c:v>6.663034714999995</c:v>
                </c:pt>
                <c:pt idx="23">
                  <c:v>6.729481086</c:v>
                </c:pt>
                <c:pt idx="24">
                  <c:v>6.795927272999995</c:v>
                </c:pt>
                <c:pt idx="25">
                  <c:v>6.862373530999996</c:v>
                </c:pt>
                <c:pt idx="26">
                  <c:v>6.928820707</c:v>
                </c:pt>
                <c:pt idx="27">
                  <c:v>6.995267313</c:v>
                </c:pt>
                <c:pt idx="28">
                  <c:v>7.061712839999996</c:v>
                </c:pt>
                <c:pt idx="29">
                  <c:v>7.128157753999995</c:v>
                </c:pt>
                <c:pt idx="30">
                  <c:v>7.194604659999993</c:v>
                </c:pt>
                <c:pt idx="31">
                  <c:v>7.257874874999993</c:v>
                </c:pt>
                <c:pt idx="32">
                  <c:v>7.32114768</c:v>
                </c:pt>
                <c:pt idx="33">
                  <c:v>7.384417695</c:v>
                </c:pt>
                <c:pt idx="34">
                  <c:v>7.447691797</c:v>
                </c:pt>
                <c:pt idx="35">
                  <c:v>7.510960383</c:v>
                </c:pt>
                <c:pt idx="36">
                  <c:v>7.574233016</c:v>
                </c:pt>
                <c:pt idx="37">
                  <c:v>7.637506405999996</c:v>
                </c:pt>
                <c:pt idx="38">
                  <c:v>7.700776789</c:v>
                </c:pt>
                <c:pt idx="39">
                  <c:v>7.764048664</c:v>
                </c:pt>
                <c:pt idx="40">
                  <c:v>7.827318390999996</c:v>
                </c:pt>
                <c:pt idx="41">
                  <c:v>7.888197813</c:v>
                </c:pt>
                <c:pt idx="42">
                  <c:v>7.949074813</c:v>
                </c:pt>
                <c:pt idx="43">
                  <c:v>8.009957289</c:v>
                </c:pt>
                <c:pt idx="44">
                  <c:v>8.070837914</c:v>
                </c:pt>
                <c:pt idx="45">
                  <c:v>8.131719211</c:v>
                </c:pt>
                <c:pt idx="46">
                  <c:v>8.192598156</c:v>
                </c:pt>
                <c:pt idx="47">
                  <c:v>8.253476313</c:v>
                </c:pt>
                <c:pt idx="48">
                  <c:v>8.31435732</c:v>
                </c:pt>
                <c:pt idx="49">
                  <c:v>8.37523743</c:v>
                </c:pt>
                <c:pt idx="50">
                  <c:v>8.436116438</c:v>
                </c:pt>
                <c:pt idx="51">
                  <c:v>8.527123960999992</c:v>
                </c:pt>
                <c:pt idx="52">
                  <c:v>8.618128851999998</c:v>
                </c:pt>
                <c:pt idx="53">
                  <c:v>8.70913768</c:v>
                </c:pt>
                <c:pt idx="54">
                  <c:v>8.800144938</c:v>
                </c:pt>
                <c:pt idx="55">
                  <c:v>8.891150453</c:v>
                </c:pt>
                <c:pt idx="56">
                  <c:v>8.982158203</c:v>
                </c:pt>
                <c:pt idx="57">
                  <c:v>9.073164711</c:v>
                </c:pt>
                <c:pt idx="58">
                  <c:v>9.164171522999998</c:v>
                </c:pt>
                <c:pt idx="59">
                  <c:v>9.255179578</c:v>
                </c:pt>
                <c:pt idx="60">
                  <c:v>9.346186297</c:v>
                </c:pt>
                <c:pt idx="61">
                  <c:v>9.394466914</c:v>
                </c:pt>
                <c:pt idx="62">
                  <c:v>9.442749266</c:v>
                </c:pt>
                <c:pt idx="63">
                  <c:v>9.491028921999998</c:v>
                </c:pt>
                <c:pt idx="64">
                  <c:v>9.539311843999998</c:v>
                </c:pt>
                <c:pt idx="65">
                  <c:v>9.587592695</c:v>
                </c:pt>
                <c:pt idx="66">
                  <c:v>9.635874672</c:v>
                </c:pt>
                <c:pt idx="67">
                  <c:v>9.684154891</c:v>
                </c:pt>
                <c:pt idx="68">
                  <c:v>9.732436422</c:v>
                </c:pt>
                <c:pt idx="69">
                  <c:v>9.780720539</c:v>
                </c:pt>
                <c:pt idx="70">
                  <c:v>9.829000398</c:v>
                </c:pt>
                <c:pt idx="71">
                  <c:v>9.910095445</c:v>
                </c:pt>
                <c:pt idx="72">
                  <c:v>9.991189406</c:v>
                </c:pt>
                <c:pt idx="73">
                  <c:v>10.07228444</c:v>
                </c:pt>
                <c:pt idx="74">
                  <c:v>10.15337906</c:v>
                </c:pt>
                <c:pt idx="75">
                  <c:v>10.23447542</c:v>
                </c:pt>
                <c:pt idx="76">
                  <c:v>10.31556766</c:v>
                </c:pt>
                <c:pt idx="77">
                  <c:v>10.3966628</c:v>
                </c:pt>
                <c:pt idx="78">
                  <c:v>10.47775667</c:v>
                </c:pt>
                <c:pt idx="79">
                  <c:v>10.55885331</c:v>
                </c:pt>
                <c:pt idx="80">
                  <c:v>10.6399484</c:v>
                </c:pt>
                <c:pt idx="81">
                  <c:v>10.72689315</c:v>
                </c:pt>
                <c:pt idx="82">
                  <c:v>10.81384099</c:v>
                </c:pt>
                <c:pt idx="83">
                  <c:v>10.90078855</c:v>
                </c:pt>
                <c:pt idx="84">
                  <c:v>10.98773504</c:v>
                </c:pt>
                <c:pt idx="85">
                  <c:v>11.07467962</c:v>
                </c:pt>
                <c:pt idx="86">
                  <c:v>11.16163075</c:v>
                </c:pt>
                <c:pt idx="87">
                  <c:v>11.24857702</c:v>
                </c:pt>
                <c:pt idx="88">
                  <c:v>11.33552345</c:v>
                </c:pt>
                <c:pt idx="89">
                  <c:v>11.42247014</c:v>
                </c:pt>
                <c:pt idx="90">
                  <c:v>11.50941805</c:v>
                </c:pt>
                <c:pt idx="91">
                  <c:v>11.58186097</c:v>
                </c:pt>
                <c:pt idx="92">
                  <c:v>11.65430811</c:v>
                </c:pt>
                <c:pt idx="93">
                  <c:v>11.72675239</c:v>
                </c:pt>
                <c:pt idx="94">
                  <c:v>11.79919595</c:v>
                </c:pt>
                <c:pt idx="95">
                  <c:v>11.87164177</c:v>
                </c:pt>
                <c:pt idx="96">
                  <c:v>11.94408636</c:v>
                </c:pt>
                <c:pt idx="97">
                  <c:v>12.01653039</c:v>
                </c:pt>
                <c:pt idx="98">
                  <c:v>12.08897666</c:v>
                </c:pt>
                <c:pt idx="99">
                  <c:v>12.16142288</c:v>
                </c:pt>
                <c:pt idx="100">
                  <c:v>12.23386784</c:v>
                </c:pt>
                <c:pt idx="101">
                  <c:v>12.3765398</c:v>
                </c:pt>
                <c:pt idx="102">
                  <c:v>12.51920944</c:v>
                </c:pt>
                <c:pt idx="103">
                  <c:v>12.66188252</c:v>
                </c:pt>
                <c:pt idx="104">
                  <c:v>12.80455313</c:v>
                </c:pt>
                <c:pt idx="105">
                  <c:v>12.94722411</c:v>
                </c:pt>
                <c:pt idx="106">
                  <c:v>13.08989692</c:v>
                </c:pt>
                <c:pt idx="107">
                  <c:v>13.23256919</c:v>
                </c:pt>
                <c:pt idx="108">
                  <c:v>13.37523966</c:v>
                </c:pt>
                <c:pt idx="109">
                  <c:v>13.51791209</c:v>
                </c:pt>
                <c:pt idx="110">
                  <c:v>13.66058258</c:v>
                </c:pt>
                <c:pt idx="111">
                  <c:v>13.71750269</c:v>
                </c:pt>
                <c:pt idx="112">
                  <c:v>13.77441956</c:v>
                </c:pt>
                <c:pt idx="113">
                  <c:v>13.83134161</c:v>
                </c:pt>
                <c:pt idx="114">
                  <c:v>13.88825747</c:v>
                </c:pt>
                <c:pt idx="115">
                  <c:v>13.94517736</c:v>
                </c:pt>
                <c:pt idx="116">
                  <c:v>14.00209692</c:v>
                </c:pt>
                <c:pt idx="117">
                  <c:v>14.05901661</c:v>
                </c:pt>
                <c:pt idx="118">
                  <c:v>14.11593553</c:v>
                </c:pt>
                <c:pt idx="119">
                  <c:v>14.17285411</c:v>
                </c:pt>
                <c:pt idx="120">
                  <c:v>14.22977206</c:v>
                </c:pt>
                <c:pt idx="121">
                  <c:v>14.26004508</c:v>
                </c:pt>
                <c:pt idx="122">
                  <c:v>14.29031495</c:v>
                </c:pt>
                <c:pt idx="123">
                  <c:v>14.32058958</c:v>
                </c:pt>
                <c:pt idx="124">
                  <c:v>14.35086344</c:v>
                </c:pt>
                <c:pt idx="125">
                  <c:v>14.38113422</c:v>
                </c:pt>
                <c:pt idx="126">
                  <c:v>14.41140847</c:v>
                </c:pt>
                <c:pt idx="127">
                  <c:v>14.44168042</c:v>
                </c:pt>
                <c:pt idx="128">
                  <c:v>14.47195211</c:v>
                </c:pt>
                <c:pt idx="129">
                  <c:v>14.50222223</c:v>
                </c:pt>
                <c:pt idx="130">
                  <c:v>14.53249742</c:v>
                </c:pt>
                <c:pt idx="131">
                  <c:v>14.59597869</c:v>
                </c:pt>
                <c:pt idx="132">
                  <c:v>14.65945948</c:v>
                </c:pt>
                <c:pt idx="133">
                  <c:v>14.7229448</c:v>
                </c:pt>
                <c:pt idx="134">
                  <c:v>14.78642473</c:v>
                </c:pt>
                <c:pt idx="135">
                  <c:v>14.84990647</c:v>
                </c:pt>
                <c:pt idx="136">
                  <c:v>14.91338778</c:v>
                </c:pt>
                <c:pt idx="137">
                  <c:v>14.97686939</c:v>
                </c:pt>
                <c:pt idx="138">
                  <c:v>15.04034755</c:v>
                </c:pt>
                <c:pt idx="139">
                  <c:v>15.1038283</c:v>
                </c:pt>
                <c:pt idx="140">
                  <c:v>15.16731186</c:v>
                </c:pt>
                <c:pt idx="141">
                  <c:v>15.15988594</c:v>
                </c:pt>
                <c:pt idx="142">
                  <c:v>15.15246591</c:v>
                </c:pt>
                <c:pt idx="143">
                  <c:v>15.14504073</c:v>
                </c:pt>
                <c:pt idx="144">
                  <c:v>15.13761295</c:v>
                </c:pt>
                <c:pt idx="145">
                  <c:v>15.13019241</c:v>
                </c:pt>
                <c:pt idx="146">
                  <c:v>15.12276459</c:v>
                </c:pt>
                <c:pt idx="147">
                  <c:v>15.11534028</c:v>
                </c:pt>
                <c:pt idx="148">
                  <c:v>15.10791473</c:v>
                </c:pt>
                <c:pt idx="149">
                  <c:v>15.10049145</c:v>
                </c:pt>
                <c:pt idx="150">
                  <c:v>15.09306788</c:v>
                </c:pt>
                <c:pt idx="151">
                  <c:v>15.18189727</c:v>
                </c:pt>
                <c:pt idx="152">
                  <c:v>15.14823714</c:v>
                </c:pt>
                <c:pt idx="153">
                  <c:v>15.18849417</c:v>
                </c:pt>
                <c:pt idx="154">
                  <c:v>15.27819639</c:v>
                </c:pt>
                <c:pt idx="155">
                  <c:v>15.2628293</c:v>
                </c:pt>
                <c:pt idx="156">
                  <c:v>15.25239725</c:v>
                </c:pt>
                <c:pt idx="157">
                  <c:v>15.18212372</c:v>
                </c:pt>
                <c:pt idx="158">
                  <c:v>15.23597994</c:v>
                </c:pt>
                <c:pt idx="159">
                  <c:v>15.31071003</c:v>
                </c:pt>
                <c:pt idx="160">
                  <c:v>15.31384086</c:v>
                </c:pt>
                <c:pt idx="161">
                  <c:v>15.46096152</c:v>
                </c:pt>
                <c:pt idx="162">
                  <c:v>15.62424148</c:v>
                </c:pt>
                <c:pt idx="163">
                  <c:v>15.63942953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907456"/>
        <c:axId val="1217909232"/>
      </c:lineChart>
      <c:catAx>
        <c:axId val="1217907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7909232"/>
        <c:crosses val="autoZero"/>
        <c:auto val="1"/>
        <c:lblAlgn val="ctr"/>
        <c:lblOffset val="100"/>
        <c:tickLblSkip val="15"/>
        <c:noMultiLvlLbl val="0"/>
      </c:catAx>
      <c:valAx>
        <c:axId val="1217909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Area (million km^2)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17907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9D119-F065-41BA-B255-819F0C5A045E}" type="datetimeFigureOut">
              <a:rPr lang="en-US" smtClean="0"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C21F-2A07-4384-A682-CE23ECCD5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BC21F-2A07-4384-A682-CE23ECCD5F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7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Converting luh2 into luh1</a:t>
            </a:r>
          </a:p>
          <a:p>
            <a:r>
              <a:rPr lang="en-US" dirty="0" smtClean="0"/>
              <a:t>Land use translator</a:t>
            </a:r>
          </a:p>
          <a:p>
            <a:r>
              <a:rPr lang="en-US" dirty="0" smtClean="0"/>
              <a:t>diagnostics</a:t>
            </a:r>
          </a:p>
          <a:p>
            <a:r>
              <a:rPr lang="en-US" dirty="0" err="1" smtClean="0"/>
              <a:t>Makesurface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BC21F-2A07-4384-A682-CE23ECCD5F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7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BC21F-2A07-4384-A682-CE23ECCD5F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5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37160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0CE4-C940-4A25-8984-C635D6225786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1069-E9F7-42EC-92CE-3EFCE0063B8B}" type="datetime1">
              <a:rPr lang="en-US" smtClean="0"/>
              <a:t>11/10/16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45920"/>
            <a:ext cx="388620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C955-CF7A-4D7A-BB46-3E3A66673F60}" type="datetime1">
              <a:rPr lang="en-US" smtClean="0"/>
              <a:t>11/10/16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45920"/>
            <a:ext cx="3886200" cy="4572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331720"/>
            <a:ext cx="3886200" cy="3429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4E8D-958B-4F3E-9568-425B7DFD693B}" type="datetime1">
              <a:rPr lang="en-US" smtClean="0"/>
              <a:t>11/10/16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C700-BC22-4081-AE91-9801BC02AC04}" type="datetime1">
              <a:rPr lang="en-US" smtClean="0"/>
              <a:t>11/10/16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38C7-5FB7-4990-9F1C-8299E57B0D79}" type="datetime1">
              <a:rPr lang="en-US" smtClean="0"/>
              <a:t>11/10/16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960"/>
            <a:ext cx="3200400" cy="1828800"/>
          </a:xfrm>
        </p:spPr>
        <p:txBody>
          <a:bodyPr anchor="t" anchorCtr="0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22960"/>
            <a:ext cx="4800600" cy="4937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34640"/>
            <a:ext cx="3200400" cy="29260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DD107-4406-4C06-BD99-01EBB0AE289D}" type="datetime1">
              <a:rPr lang="en-US" smtClean="0"/>
              <a:t>11/10/16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8229600" cy="5943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85800"/>
            <a:ext cx="82296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12080"/>
            <a:ext cx="8229600" cy="685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096-F781-480B-A632-AF6A33CEE985}" type="datetime1">
              <a:rPr lang="en-US" smtClean="0"/>
              <a:t>11/10/16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920"/>
            <a:ext cx="8229600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6357008"/>
            <a:ext cx="1371600" cy="1371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5839C8D-05F6-4D74-AB8D-BFEFD406535A}" type="datetime1">
              <a:rPr lang="en-US" smtClean="0"/>
              <a:t>11/10/16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6504908"/>
            <a:ext cx="1371600" cy="13716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4343400"/>
            <a:ext cx="8107471" cy="17526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G. Hurtt, R. </a:t>
            </a:r>
            <a:r>
              <a:rPr lang="en-US" dirty="0" err="1">
                <a:latin typeface="Helvetica" charset="0"/>
                <a:ea typeface="Helvetica" charset="0"/>
                <a:cs typeface="Helvetica" charset="0"/>
              </a:rPr>
              <a:t>Sahajpal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, L. </a:t>
            </a:r>
            <a:r>
              <a:rPr lang="en-US" dirty="0" err="1" smtClean="0">
                <a:latin typeface="Helvetica" charset="0"/>
                <a:ea typeface="Helvetica" charset="0"/>
                <a:cs typeface="Helvetica" charset="0"/>
              </a:rPr>
              <a:t>Chini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, P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. </a:t>
            </a: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Thornton, </a:t>
            </a:r>
            <a:r>
              <a:rPr lang="en-US" dirty="0" err="1"/>
              <a:t>Xiaoying</a:t>
            </a:r>
            <a:r>
              <a:rPr lang="en-US" dirty="0"/>
              <a:t> </a:t>
            </a:r>
            <a:r>
              <a:rPr lang="en-US" dirty="0" smtClean="0"/>
              <a:t>Shi, </a:t>
            </a:r>
            <a:r>
              <a:rPr lang="en-US" dirty="0"/>
              <a:t>Dan </a:t>
            </a:r>
            <a:r>
              <a:rPr lang="en-US" dirty="0" err="1"/>
              <a:t>Ricciuto</a:t>
            </a:r>
            <a:endParaRPr lang="en-US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32553"/>
                </a:solidFill>
                <a:latin typeface="Helvetica" charset="0"/>
                <a:ea typeface="Helvetica" charset="0"/>
                <a:cs typeface="Helvetica" charset="0"/>
              </a:rPr>
              <a:t>Land use and land cover change for V1 experiments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255" y="6324600"/>
            <a:ext cx="2039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November 10,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LUH2 dataset in ACME </a:t>
            </a:r>
            <a:r>
              <a:rPr lang="en-US" dirty="0" smtClean="0"/>
              <a:t>v2/v3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65870"/>
              </p:ext>
            </p:extLst>
          </p:nvPr>
        </p:nvGraphicFramePr>
        <p:xfrm>
          <a:off x="457200" y="1436914"/>
          <a:ext cx="8229600" cy="4457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171"/>
                <a:gridCol w="2602429"/>
              </a:tblGrid>
              <a:tr h="2202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LUH2 transitions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Land-unit in ACME v2/v3</a:t>
                      </a:r>
                      <a:endParaRPr lang="en-US" sz="1200" dirty="0"/>
                    </a:p>
                  </a:txBody>
                  <a:tcPr/>
                </a:tc>
              </a:tr>
              <a:tr h="195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 smtClean="0"/>
                        <a:t>Not present in LUH2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sng" dirty="0" smtClean="0"/>
                        <a:t>Glacier,</a:t>
                      </a:r>
                      <a:r>
                        <a:rPr lang="en-US" sz="800" u="none" dirty="0" smtClean="0"/>
                        <a:t> </a:t>
                      </a:r>
                      <a:r>
                        <a:rPr lang="en-US" sz="800" u="sng" dirty="0" smtClean="0"/>
                        <a:t>Lake,</a:t>
                      </a:r>
                      <a:r>
                        <a:rPr lang="en-US" sz="800" u="none" dirty="0" smtClean="0"/>
                        <a:t> </a:t>
                      </a:r>
                      <a:r>
                        <a:rPr lang="en-US" sz="800" u="sng" dirty="0" smtClean="0"/>
                        <a:t>Wetland,</a:t>
                      </a:r>
                      <a:r>
                        <a:rPr lang="en-US" sz="800" u="none" dirty="0" smtClean="0"/>
                        <a:t> </a:t>
                      </a:r>
                      <a:r>
                        <a:rPr lang="en-US" sz="800" u="sng" dirty="0" smtClean="0"/>
                        <a:t>Barren</a:t>
                      </a:r>
                    </a:p>
                  </a:txBody>
                  <a:tcPr/>
                </a:tc>
              </a:tr>
              <a:tr h="44040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primf_to_c3ann, primf_to_c3nfx,</a:t>
                      </a:r>
                      <a:r>
                        <a:rPr lang="en-US" sz="1000" baseline="0" dirty="0" smtClean="0"/>
                        <a:t> primf_to_c3per, primf_to_c4ann, primf_to_c4per, </a:t>
                      </a:r>
                      <a:r>
                        <a:rPr lang="en-US" sz="1000" baseline="0" dirty="0" err="1" smtClean="0"/>
                        <a:t>primf_to_pastr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primf_to_range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primf_to_secdn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primf_to_urban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="0" baseline="0" dirty="0" err="1" smtClean="0">
                          <a:solidFill>
                            <a:schemeClr val="tx1"/>
                          </a:solidFill>
                        </a:rPr>
                        <a:t>primf_harv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Vegetation forest (primary)</a:t>
                      </a:r>
                      <a:endParaRPr lang="en-US" sz="800" dirty="0"/>
                    </a:p>
                  </a:txBody>
                  <a:tcPr/>
                </a:tc>
              </a:tr>
              <a:tr h="440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secdf_to_c3ann, secdf_to_c3nfx,</a:t>
                      </a:r>
                      <a:r>
                        <a:rPr lang="en-US" sz="1000" baseline="0" dirty="0" smtClean="0"/>
                        <a:t> secdf_to_c3per, secdf_to_c4ann, secdf_to_c4per, </a:t>
                      </a:r>
                      <a:r>
                        <a:rPr lang="en-US" sz="1000" baseline="0" dirty="0" err="1" smtClean="0"/>
                        <a:t>secdf_to_pastr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secdf_to_range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secdf_to_secdn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secdf_to_urban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="0" baseline="0" dirty="0" err="1" smtClean="0">
                          <a:solidFill>
                            <a:srgbClr val="000000"/>
                          </a:solidFill>
                        </a:rPr>
                        <a:t>secmf_harv</a:t>
                      </a:r>
                      <a:r>
                        <a:rPr lang="en-US" sz="1000" b="0" baseline="0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1000" b="0" baseline="0" dirty="0" err="1" smtClean="0">
                          <a:solidFill>
                            <a:srgbClr val="000000"/>
                          </a:solidFill>
                        </a:rPr>
                        <a:t>secyf_harv</a:t>
                      </a:r>
                      <a:endParaRPr lang="en-US" sz="1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Vegetation forest (secondary): </a:t>
                      </a:r>
                      <a:r>
                        <a:rPr lang="en-US" sz="800" b="1" dirty="0" smtClean="0"/>
                        <a:t>10 age classes</a:t>
                      </a:r>
                    </a:p>
                  </a:txBody>
                  <a:tcPr/>
                </a:tc>
              </a:tr>
              <a:tr h="440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primn_to_c3ann, primn_to_c3nfx,</a:t>
                      </a:r>
                      <a:r>
                        <a:rPr lang="en-US" sz="1000" baseline="0" dirty="0" smtClean="0"/>
                        <a:t> primn_to_c3per, primn_to_c4ann, primn_to_c4per, </a:t>
                      </a:r>
                      <a:r>
                        <a:rPr lang="en-US" sz="1000" baseline="0" dirty="0" err="1" smtClean="0"/>
                        <a:t>primn_to_pastr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primn_to_range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primn_to_secdn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primn_to_urban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="0" baseline="0" dirty="0" err="1" smtClean="0">
                          <a:solidFill>
                            <a:srgbClr val="000000"/>
                          </a:solidFill>
                        </a:rPr>
                        <a:t>primn_harv</a:t>
                      </a:r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Vegetation non-forest (primary)</a:t>
                      </a:r>
                    </a:p>
                  </a:txBody>
                  <a:tcPr/>
                </a:tc>
              </a:tr>
              <a:tr h="440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secdn_to_c3ann, secdn_to_c3nfx,</a:t>
                      </a:r>
                      <a:r>
                        <a:rPr lang="en-US" sz="1000" baseline="0" dirty="0" smtClean="0"/>
                        <a:t> secdn_to_c3per, secdn_to_c4ann, secdn_to_c4per, </a:t>
                      </a:r>
                      <a:r>
                        <a:rPr lang="en-US" sz="1000" baseline="0" dirty="0" err="1" smtClean="0"/>
                        <a:t>secdn_to_pastr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secdn_to_range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secdn_to_secdf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secdn_to_urban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="0" baseline="0" dirty="0" err="1" smtClean="0">
                          <a:solidFill>
                            <a:srgbClr val="000000"/>
                          </a:solidFill>
                        </a:rPr>
                        <a:t>secnf_harv</a:t>
                      </a:r>
                      <a:endParaRPr lang="en-US" sz="1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Vegetation non-forest (secondary)</a:t>
                      </a:r>
                      <a:endParaRPr lang="en-US" sz="800" b="1" dirty="0" smtClean="0"/>
                    </a:p>
                  </a:txBody>
                  <a:tcPr/>
                </a:tc>
              </a:tr>
              <a:tr h="4404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urban_to_c3ann, urban_to_c3nfx,</a:t>
                      </a:r>
                      <a:r>
                        <a:rPr lang="en-US" sz="1000" baseline="0" dirty="0" smtClean="0"/>
                        <a:t> urban_to_c3per, urban_to_c4ann, urban_to_c4per, </a:t>
                      </a:r>
                      <a:r>
                        <a:rPr lang="en-US" sz="1000" baseline="0" dirty="0" err="1" smtClean="0"/>
                        <a:t>urban_to_pastr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urban_to_range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urban_to_secdn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urban_to_secdf</a:t>
                      </a:r>
                      <a:endParaRPr lang="en-US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Urban</a:t>
                      </a:r>
                      <a:endParaRPr lang="en-US" sz="800" dirty="0"/>
                    </a:p>
                  </a:txBody>
                  <a:tcPr/>
                </a:tc>
              </a:tr>
              <a:tr h="5627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</a:rPr>
                        <a:t>*_to_c3ann, *_to_c3nfx,</a:t>
                      </a:r>
                      <a:r>
                        <a:rPr lang="en-US" sz="1000" b="0" baseline="0" dirty="0" smtClean="0">
                          <a:solidFill>
                            <a:srgbClr val="000000"/>
                          </a:solidFill>
                        </a:rPr>
                        <a:t> *_to_c3per, *_to_c4ann, *_to_c4per,</a:t>
                      </a:r>
                      <a:r>
                        <a:rPr lang="en-US" sz="1000" baseline="0" dirty="0" smtClean="0"/>
                        <a:t> *_</a:t>
                      </a:r>
                      <a:r>
                        <a:rPr lang="en-US" sz="1000" baseline="0" dirty="0" err="1" smtClean="0"/>
                        <a:t>to_pastr</a:t>
                      </a:r>
                      <a:r>
                        <a:rPr lang="en-US" sz="1000" baseline="0" dirty="0" smtClean="0"/>
                        <a:t>, *_</a:t>
                      </a:r>
                      <a:r>
                        <a:rPr lang="en-US" sz="1000" baseline="0" dirty="0" err="1" smtClean="0"/>
                        <a:t>to_range</a:t>
                      </a:r>
                      <a:r>
                        <a:rPr lang="en-US" sz="1000" baseline="0" dirty="0" smtClean="0"/>
                        <a:t>, *_</a:t>
                      </a:r>
                      <a:r>
                        <a:rPr lang="en-US" sz="1000" baseline="0" dirty="0" err="1" smtClean="0"/>
                        <a:t>to_secdf</a:t>
                      </a:r>
                      <a:r>
                        <a:rPr lang="en-US" sz="1000" baseline="0" dirty="0" smtClean="0"/>
                        <a:t>, *_</a:t>
                      </a:r>
                      <a:r>
                        <a:rPr lang="en-US" sz="1000" baseline="0" dirty="0" err="1" smtClean="0"/>
                        <a:t>to_secdn</a:t>
                      </a:r>
                      <a:r>
                        <a:rPr lang="en-US" sz="1000" baseline="0" dirty="0" smtClean="0"/>
                        <a:t>, *_</a:t>
                      </a:r>
                      <a:r>
                        <a:rPr lang="en-US" sz="1000" baseline="0" dirty="0" err="1" smtClean="0"/>
                        <a:t>to_urban</a:t>
                      </a:r>
                      <a:endParaRPr lang="en-US" sz="1000" baseline="0" dirty="0" smtClean="0"/>
                    </a:p>
                    <a:p>
                      <a:r>
                        <a:rPr lang="en-US" sz="1000" b="0" baseline="0" dirty="0" smtClean="0"/>
                        <a:t>* can be one of c3ann, c4ann, c3per, c4per, c3nfx. No self-transitions allowed.</a:t>
                      </a:r>
                      <a:endParaRPr lang="en-US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Crop –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en-US" sz="800" b="1" baseline="0" dirty="0" smtClean="0"/>
                        <a:t>13 crop types x 3 management options each</a:t>
                      </a:r>
                      <a:endParaRPr lang="en-US" sz="800" b="1" dirty="0"/>
                    </a:p>
                  </a:txBody>
                  <a:tcPr/>
                </a:tc>
              </a:tr>
              <a:tr h="117442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Pasture (managed)</a:t>
                      </a:r>
                    </a:p>
                    <a:p>
                      <a:r>
                        <a:rPr lang="en-US" sz="1000" dirty="0" smtClean="0"/>
                        <a:t>pastr_to_c3ann, pastr_to_c3nfx,</a:t>
                      </a:r>
                      <a:r>
                        <a:rPr lang="en-US" sz="1000" baseline="0" dirty="0" smtClean="0"/>
                        <a:t> pastr_to_c3per, pastr_to_c4ann, pastr_to_c4per, </a:t>
                      </a:r>
                      <a:r>
                        <a:rPr lang="en-US" sz="1000" baseline="0" dirty="0" err="1" smtClean="0"/>
                        <a:t>pastr_to_range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pastr_to_secdf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pastr_to_secdn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pastr_to_urban</a:t>
                      </a:r>
                      <a:endParaRPr lang="en-US" sz="1000" baseline="0" dirty="0" smtClean="0"/>
                    </a:p>
                    <a:p>
                      <a:r>
                        <a:rPr lang="en-US" sz="1000" b="1" baseline="0" dirty="0" smtClean="0"/>
                        <a:t>Rangeland (unmanaged)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range_to_c3ann, range_to_c3nfx,</a:t>
                      </a:r>
                      <a:r>
                        <a:rPr lang="en-US" sz="1000" baseline="0" dirty="0" smtClean="0"/>
                        <a:t> range_to_c3per, range_to_c4ann, range_to_c4per, </a:t>
                      </a:r>
                      <a:r>
                        <a:rPr lang="en-US" sz="1000" baseline="0" dirty="0" err="1" smtClean="0"/>
                        <a:t>range_to_pastr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range_to_secdf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range_to_secdn</a:t>
                      </a:r>
                      <a:r>
                        <a:rPr lang="en-US" sz="1000" baseline="0" dirty="0" smtClean="0"/>
                        <a:t>, </a:t>
                      </a:r>
                      <a:r>
                        <a:rPr lang="en-US" sz="1000" baseline="0" dirty="0" err="1" smtClean="0"/>
                        <a:t>range_to_urban</a:t>
                      </a:r>
                      <a:endParaRPr lang="en-US" sz="1000" dirty="0" smtClean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Pasture – </a:t>
                      </a:r>
                      <a:r>
                        <a:rPr lang="en-US" sz="800" b="1" dirty="0" smtClean="0"/>
                        <a:t>2 types (managed/unmanaged)</a:t>
                      </a:r>
                      <a:endParaRPr lang="en-US" sz="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2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7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ACME Opportunity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645920"/>
            <a:ext cx="8386175" cy="4114800"/>
          </a:xfrm>
        </p:spPr>
        <p:txBody>
          <a:bodyPr/>
          <a:lstStyle/>
          <a:p>
            <a:r>
              <a:rPr lang="en-US" dirty="0" smtClean="0"/>
              <a:t>Use of newest land-use </a:t>
            </a:r>
            <a:r>
              <a:rPr lang="en-US" dirty="0" smtClean="0"/>
              <a:t>data (DOE-</a:t>
            </a:r>
            <a:r>
              <a:rPr lang="en-US" dirty="0" err="1" smtClean="0"/>
              <a:t>SciDAC</a:t>
            </a:r>
            <a:r>
              <a:rPr lang="en-US" dirty="0" smtClean="0"/>
              <a:t>), </a:t>
            </a:r>
            <a:r>
              <a:rPr lang="en-US" dirty="0" smtClean="0"/>
              <a:t>required forcing </a:t>
            </a:r>
            <a:r>
              <a:rPr lang="en-US" dirty="0" smtClean="0"/>
              <a:t>CMIP6</a:t>
            </a:r>
          </a:p>
          <a:p>
            <a:endParaRPr lang="en-US" dirty="0"/>
          </a:p>
          <a:p>
            <a:r>
              <a:rPr lang="en-US" dirty="0" smtClean="0"/>
              <a:t>Advanced model </a:t>
            </a:r>
            <a:r>
              <a:rPr lang="en-US" dirty="0" smtClean="0"/>
              <a:t>development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fullest and most consistent representation </a:t>
            </a:r>
            <a:r>
              <a:rPr lang="en-US" dirty="0" smtClean="0"/>
              <a:t>of land-use </a:t>
            </a:r>
            <a:r>
              <a:rPr lang="en-US" dirty="0" smtClean="0"/>
              <a:t>effects</a:t>
            </a:r>
          </a:p>
          <a:p>
            <a:endParaRPr lang="en-US" dirty="0"/>
          </a:p>
          <a:p>
            <a:r>
              <a:rPr lang="en-US" dirty="0" smtClean="0"/>
              <a:t>Opportunity to lead </a:t>
            </a:r>
            <a:r>
              <a:rPr lang="en-US" dirty="0" smtClean="0"/>
              <a:t>science of land/land-use change on </a:t>
            </a:r>
            <a:r>
              <a:rPr lang="en-US" dirty="0" smtClean="0"/>
              <a:t>Earth </a:t>
            </a:r>
            <a:r>
              <a:rPr lang="en-US" dirty="0" smtClean="0"/>
              <a:t>system dynamics/climate/carbon  </a:t>
            </a:r>
            <a:r>
              <a:rPr lang="en-US" dirty="0" smtClean="0"/>
              <a:t>(past-future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25400"/>
            <a:ext cx="8229600" cy="833735"/>
          </a:xfrm>
        </p:spPr>
        <p:txBody>
          <a:bodyPr>
            <a:normAutofit/>
          </a:bodyPr>
          <a:lstStyle/>
          <a:p>
            <a:r>
              <a:rPr lang="en-US" dirty="0" smtClean="0"/>
              <a:t>Simulated Atmospheric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442720"/>
            <a:ext cx="38862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3986" t="14441" r="-1"/>
          <a:stretch>
            <a:fillRect/>
          </a:stretch>
        </p:blipFill>
        <p:spPr>
          <a:xfrm>
            <a:off x="1143000" y="980136"/>
            <a:ext cx="6701873" cy="5217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8200" y="4913868"/>
            <a:ext cx="207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Courtesy R. Stouffer</a:t>
            </a:r>
            <a:endParaRPr lang="en-US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939800"/>
            <a:ext cx="8991600" cy="4953000"/>
            <a:chOff x="0" y="990600"/>
            <a:chExt cx="8991600" cy="4953000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12"/>
            <a:stretch>
              <a:fillRect/>
            </a:stretch>
          </p:blipFill>
          <p:spPr bwMode="auto">
            <a:xfrm>
              <a:off x="0" y="990600"/>
              <a:ext cx="8991600" cy="495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181600" y="4724400"/>
              <a:ext cx="3146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Courtesy P. Thornton</a:t>
              </a:r>
              <a:endParaRPr lang="en-US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88091" y="977900"/>
            <a:ext cx="9408291" cy="5338207"/>
            <a:chOff x="-152400" y="990600"/>
            <a:chExt cx="9408291" cy="5338207"/>
          </a:xfrm>
        </p:grpSpPr>
        <p:grpSp>
          <p:nvGrpSpPr>
            <p:cNvPr id="23" name="Group 22"/>
            <p:cNvGrpSpPr/>
            <p:nvPr/>
          </p:nvGrpSpPr>
          <p:grpSpPr>
            <a:xfrm>
              <a:off x="-152400" y="990600"/>
              <a:ext cx="9408291" cy="5338207"/>
              <a:chOff x="-269112" y="1889125"/>
              <a:chExt cx="9144000" cy="4435475"/>
            </a:xfrm>
          </p:grpSpPr>
          <p:pic>
            <p:nvPicPr>
              <p:cNvPr id="24" name="Picture 1" descr="global_past_clearing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269112" y="1889125"/>
                <a:ext cx="9144000" cy="4435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ight Arrow 24"/>
              <p:cNvSpPr/>
              <p:nvPr/>
            </p:nvSpPr>
            <p:spPr>
              <a:xfrm>
                <a:off x="5238750" y="2681288"/>
                <a:ext cx="1889125" cy="747712"/>
              </a:xfrm>
              <a:prstGeom prst="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5715000" y="5105400"/>
              <a:ext cx="2621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Courtesy L. </a:t>
              </a:r>
              <a:r>
                <a:rPr lang="en-US" i="1" dirty="0" err="1" smtClean="0"/>
                <a:t>Chini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8913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115"/>
            <a:ext cx="8051800" cy="60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</a:t>
            </a:r>
            <a:r>
              <a:rPr lang="en-US" dirty="0"/>
              <a:t>new land use datasets in </a:t>
            </a:r>
            <a:r>
              <a:rPr lang="en-US" dirty="0" smtClean="0"/>
              <a:t>ACME v1 (</a:t>
            </a:r>
            <a:r>
              <a:rPr lang="en-US" b="1" dirty="0" smtClean="0"/>
              <a:t>LG-170)</a:t>
            </a:r>
            <a:endParaRPr lang="en-US" dirty="0"/>
          </a:p>
          <a:p>
            <a:pPr lvl="1"/>
            <a:r>
              <a:rPr lang="en-US" sz="1800" dirty="0" smtClean="0"/>
              <a:t>Convert </a:t>
            </a:r>
            <a:r>
              <a:rPr lang="en-US" sz="1800" dirty="0"/>
              <a:t>LUH2 dataset into a </a:t>
            </a:r>
            <a:r>
              <a:rPr lang="en-US" sz="1800" dirty="0" smtClean="0"/>
              <a:t>format ACME </a:t>
            </a:r>
            <a:r>
              <a:rPr lang="en-US" sz="1800" dirty="0"/>
              <a:t>v1 can </a:t>
            </a:r>
            <a:r>
              <a:rPr lang="en-US" sz="1800" dirty="0" smtClean="0"/>
              <a:t>recognize (</a:t>
            </a:r>
            <a:r>
              <a:rPr lang="en-US" sz="1800" b="1" dirty="0" smtClean="0"/>
              <a:t>LG-171)</a:t>
            </a:r>
            <a:endParaRPr lang="en-US" sz="1800" dirty="0"/>
          </a:p>
          <a:p>
            <a:pPr lvl="1"/>
            <a:r>
              <a:rPr lang="en-US" sz="1800" dirty="0" smtClean="0"/>
              <a:t>Enable </a:t>
            </a:r>
            <a:r>
              <a:rPr lang="en-US" sz="1800" dirty="0"/>
              <a:t>usage of land-use/land cover-change data in </a:t>
            </a:r>
            <a:r>
              <a:rPr lang="en-US" sz="1800" dirty="0" smtClean="0"/>
              <a:t>ACME v1 (</a:t>
            </a:r>
            <a:r>
              <a:rPr lang="en-US" sz="1800" b="1" dirty="0" smtClean="0"/>
              <a:t>LG-172)</a:t>
            </a:r>
            <a:endParaRPr lang="en-US" sz="1800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Enable </a:t>
            </a:r>
            <a:r>
              <a:rPr lang="en-US" dirty="0"/>
              <a:t>new </a:t>
            </a:r>
            <a:r>
              <a:rPr lang="en-US" dirty="0" smtClean="0"/>
              <a:t>land use datasets </a:t>
            </a:r>
            <a:r>
              <a:rPr lang="en-US" dirty="0"/>
              <a:t>in </a:t>
            </a:r>
            <a:r>
              <a:rPr lang="en-US" dirty="0" smtClean="0"/>
              <a:t>ACME v2/3 (</a:t>
            </a:r>
            <a:r>
              <a:rPr lang="en-US" b="1" dirty="0" smtClean="0"/>
              <a:t>LG-144)</a:t>
            </a:r>
          </a:p>
          <a:p>
            <a:endParaRPr lang="en-US" b="1" dirty="0" smtClean="0"/>
          </a:p>
          <a:p>
            <a:r>
              <a:rPr lang="en-US" dirty="0" smtClean="0"/>
              <a:t>Develop consistent historical carbon cycle and land-use in ACME v2/3 (</a:t>
            </a:r>
            <a:r>
              <a:rPr lang="en-US" b="1" dirty="0" smtClean="0"/>
              <a:t>LG-145</a:t>
            </a:r>
            <a:r>
              <a:rPr lang="en-US" dirty="0" smtClean="0"/>
              <a:t>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30" y="127000"/>
            <a:ext cx="8448069" cy="608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use of LUH2 in ACME v1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9008" r="28931" b="14116"/>
          <a:stretch/>
        </p:blipFill>
        <p:spPr>
          <a:xfrm>
            <a:off x="25919" y="1602715"/>
            <a:ext cx="3201494" cy="367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6" t="9527" r="28281" b="14982"/>
          <a:stretch/>
        </p:blipFill>
        <p:spPr>
          <a:xfrm>
            <a:off x="3717737" y="2205527"/>
            <a:ext cx="2116635" cy="22399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6195" t="37460" r="30257" b="39694"/>
          <a:stretch/>
        </p:blipFill>
        <p:spPr>
          <a:xfrm>
            <a:off x="6606622" y="2205527"/>
            <a:ext cx="2361377" cy="223993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227413" y="3109133"/>
            <a:ext cx="49032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77826" y="5309614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LUH2 (0.25  ͦ)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635411" y="4546763"/>
            <a:ext cx="129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LUH1 (0.5  ͦ)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586994" y="4546763"/>
            <a:ext cx="103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ACME v1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6849" y="283050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Land use </a:t>
            </a:r>
          </a:p>
          <a:p>
            <a:r>
              <a:rPr lang="en-US" sz="1400" dirty="0" smtClean="0"/>
              <a:t>translator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6</a:t>
            </a:fld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918231" y="3109133"/>
            <a:ext cx="7660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84481" y="1896112"/>
            <a:ext cx="5483518" cy="3144533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1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002"/>
            <a:ext cx="8229600" cy="1097280"/>
          </a:xfrm>
        </p:spPr>
        <p:txBody>
          <a:bodyPr/>
          <a:lstStyle/>
          <a:p>
            <a:pPr lvl="1"/>
            <a:r>
              <a:rPr lang="en-US" sz="2400" dirty="0" smtClean="0"/>
              <a:t>Convert LUH2 dataset into a format ACME v1 can recognize (</a:t>
            </a:r>
            <a:r>
              <a:rPr lang="en-US" sz="2400" b="1" dirty="0" smtClean="0"/>
              <a:t>LG-171)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78" y="2390108"/>
            <a:ext cx="4716050" cy="374764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1800" dirty="0" err="1" smtClean="0"/>
              <a:t>Regridding</a:t>
            </a:r>
            <a:r>
              <a:rPr lang="en-US" sz="1800" dirty="0" smtClean="0"/>
              <a:t> LUH2 datasets into LUH1’s spatial extent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Producing LUH1 land use classes from constituent LUH2 land use classes using land use state and gross transition information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Converting resulting product into a format compatible with Land use translator code</a:t>
            </a:r>
          </a:p>
          <a:p>
            <a:pPr marL="457200" indent="-457200">
              <a:buAutoNum type="arabicPeriod"/>
            </a:pPr>
            <a:r>
              <a:rPr lang="en-US" sz="1800" dirty="0" smtClean="0"/>
              <a:t>Validation (offline)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3958" y="1894866"/>
            <a:ext cx="1682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Major Steps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936" y="2356531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8136" y="295442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DONE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103465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DONE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526" y="4700395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DONE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838" y="2356531"/>
            <a:ext cx="3555467" cy="2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 smtClean="0"/>
              <a:t>Enable usage of land-use/land cover-change data in ACME v1 (</a:t>
            </a:r>
            <a:r>
              <a:rPr lang="en-US" sz="2400" b="1" dirty="0" smtClean="0"/>
              <a:t>LG-172)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187" y="3820299"/>
            <a:ext cx="2990026" cy="224251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217946"/>
              </p:ext>
            </p:extLst>
          </p:nvPr>
        </p:nvGraphicFramePr>
        <p:xfrm>
          <a:off x="5196239" y="1453066"/>
          <a:ext cx="2990025" cy="2242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908136" y="238913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en-US" dirty="0"/>
              <a:t>Identifying and decoupling Land use translator code from </a:t>
            </a:r>
            <a:r>
              <a:rPr lang="en-US" dirty="0" err="1"/>
              <a:t>iESM</a:t>
            </a:r>
            <a:r>
              <a:rPr lang="en-US" dirty="0"/>
              <a:t> code base</a:t>
            </a:r>
          </a:p>
          <a:p>
            <a:pPr marL="457200" indent="-457200">
              <a:buAutoNum type="arabicPeriod"/>
            </a:pPr>
            <a:r>
              <a:rPr lang="en-US" dirty="0"/>
              <a:t>Modifying Land use translator code to ingest latest land use data (in LUH1 format) and output land cover </a:t>
            </a:r>
            <a:r>
              <a:rPr lang="en-US" dirty="0" smtClean="0"/>
              <a:t>information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Validation (offline)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Creating surface dataset from land cover information </a:t>
            </a:r>
          </a:p>
          <a:p>
            <a:pPr marL="457200" indent="-457200">
              <a:buAutoNum type="arabicPeriod"/>
            </a:pPr>
            <a:r>
              <a:rPr lang="en-US" dirty="0" smtClean="0"/>
              <a:t>Validation (online)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0558" y="1940443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Major Steps</a:t>
            </a:r>
            <a:endParaRPr lang="en-US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86746" y="2419161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8834" y="2922289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6746" y="402812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DONE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6746" y="4297244"/>
            <a:ext cx="688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LUH2 dataset in ACME v2/v3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9659"/>
              </p:ext>
            </p:extLst>
          </p:nvPr>
        </p:nvGraphicFramePr>
        <p:xfrm>
          <a:off x="4808196" y="1640343"/>
          <a:ext cx="3965027" cy="342952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5027"/>
              </a:tblGrid>
              <a:tr h="2762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/>
                        <a:t>Vegetation forest (primary)</a:t>
                      </a:r>
                      <a:endParaRPr lang="en-US" sz="1000" b="0" u="sng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288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Vegetation non-forest (primary)</a:t>
                      </a:r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28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Vegetation forest (secondary): 10 age classes</a:t>
                      </a:r>
                      <a:endParaRPr lang="en-US" sz="10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273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Vegetation non-forest (secondary)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13653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Cropland (13 crop types)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 management options:</a:t>
                      </a:r>
                      <a:r>
                        <a:rPr lang="en-US" sz="1000" baseline="0" dirty="0" smtClean="0"/>
                        <a:t> irrigation, fertilization, flooding</a:t>
                      </a:r>
                      <a:endParaRPr lang="en-US" sz="1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288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Pasture (managed)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288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Pasture (rangeland)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0288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Urban</a:t>
                      </a:r>
                      <a:endParaRPr lang="en-US" sz="1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9008" r="28931" b="16069"/>
          <a:stretch/>
        </p:blipFill>
        <p:spPr>
          <a:xfrm>
            <a:off x="95795" y="1610167"/>
            <a:ext cx="4014651" cy="44889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1936" y="5277439"/>
            <a:ext cx="2809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LUH2 (12 classes, ~100txns)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66266" y="1819089"/>
            <a:ext cx="5505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9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78305" y="2069188"/>
            <a:ext cx="5505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77200" y="2333244"/>
            <a:ext cx="5505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190050" y="2639171"/>
            <a:ext cx="5505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88945" y="3419636"/>
            <a:ext cx="5505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87840" y="4311757"/>
            <a:ext cx="5505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00690" y="4603727"/>
            <a:ext cx="5505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99585" y="4895697"/>
            <a:ext cx="55051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73873" y="5277439"/>
            <a:ext cx="311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ACME </a:t>
            </a:r>
            <a:r>
              <a:rPr lang="en-US" b="1" dirty="0" smtClean="0"/>
              <a:t>v2/v3 </a:t>
            </a:r>
            <a:r>
              <a:rPr lang="en-US" dirty="0" smtClean="0"/>
              <a:t>(33-59 units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5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600</Words>
  <Application>Microsoft Macintosh PowerPoint</Application>
  <PresentationFormat>On-screen Show (4:3)</PresentationFormat>
  <Paragraphs>102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Helvetica</vt:lpstr>
      <vt:lpstr>Arial</vt:lpstr>
      <vt:lpstr>Office Theme</vt:lpstr>
      <vt:lpstr>Land use and land cover change for V1 experiments</vt:lpstr>
      <vt:lpstr>Simulated Atmospheric CO2</vt:lpstr>
      <vt:lpstr>PowerPoint Presentation</vt:lpstr>
      <vt:lpstr>Goals</vt:lpstr>
      <vt:lpstr>PowerPoint Presentation</vt:lpstr>
      <vt:lpstr>Enabling use of LUH2 in ACME v1</vt:lpstr>
      <vt:lpstr>Convert LUH2 dataset into a format ACME v1 can recognize (LG-171)</vt:lpstr>
      <vt:lpstr>Enable usage of land-use/land cover-change data in ACME v1 (LG-172)</vt:lpstr>
      <vt:lpstr>Enable LUH2 dataset in ACME v2/v3</vt:lpstr>
      <vt:lpstr>Enable LUH2 dataset in ACME v2/v3</vt:lpstr>
      <vt:lpstr>PowerPoint Presentation</vt:lpstr>
      <vt:lpstr>ACME Opportunity</vt:lpstr>
    </vt:vector>
  </TitlesOfParts>
  <Company>Pacific Northwest National Laboratory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ritvik sahajpal</dc:creator>
  <cp:lastModifiedBy>George Hurtt</cp:lastModifiedBy>
  <cp:revision>105</cp:revision>
  <dcterms:created xsi:type="dcterms:W3CDTF">2014-12-04T00:15:55Z</dcterms:created>
  <dcterms:modified xsi:type="dcterms:W3CDTF">2016-11-10T13:53:51Z</dcterms:modified>
</cp:coreProperties>
</file>