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handoutMasterIdLst>
    <p:handoutMasterId r:id="rId3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576B"/>
    <a:srgbClr val="5C6375"/>
    <a:srgbClr val="474D61"/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5" autoAdjust="0"/>
    <p:restoredTop sz="94533"/>
  </p:normalViewPr>
  <p:slideViewPr>
    <p:cSldViewPr>
      <p:cViewPr varScale="1">
        <p:scale>
          <a:sx n="104" d="100"/>
          <a:sy n="104" d="100"/>
        </p:scale>
        <p:origin x="228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20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2/19/2020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3sm.org/resources/tools/diagnostic-tools/pace" TargetMode="External"/><Relationship Id="rId2" Type="http://schemas.openxmlformats.org/officeDocument/2006/relationships/hyperlink" Target="https://pace.ornl.gov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youtu.be/Vd3q3mJPQFs" TargetMode="External"/><Relationship Id="rId4" Type="http://schemas.openxmlformats.org/officeDocument/2006/relationships/hyperlink" Target="https://youtu.be/0U-uu-5hn2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effectLst/>
              </a:rPr>
              <a:t>Performance Analytics for Computational 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Experiments (PACE)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5" y="1524002"/>
            <a:ext cx="4186885" cy="304799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900" b="1" dirty="0"/>
              <a:t>Science</a:t>
            </a:r>
          </a:p>
          <a:p>
            <a:r>
              <a:rPr lang="en-US" sz="1400" dirty="0"/>
              <a:t>PACE (Performance Analytics for Computational Experiments) is a web-enabled framework that summarizes performance data collected from E3SM experiments. </a:t>
            </a:r>
          </a:p>
          <a:p>
            <a:r>
              <a:rPr lang="en-US" sz="1400" dirty="0"/>
              <a:t>PACE allows model developers to clearly see where processing time is spent, whether at an overview level as in the figure to the right, or at a much more detailed level where scientists can see how long certain code blocks took to run or compare one region of the model to another.</a:t>
            </a:r>
            <a:endParaRPr lang="en-US" sz="1300" dirty="0"/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US" sz="13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98530" y="4743543"/>
            <a:ext cx="4114803" cy="15810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PACE enables tracking performance benchmarks and simulation campaigns of interest</a:t>
            </a:r>
          </a:p>
          <a:p>
            <a:r>
              <a:rPr lang="en-US" sz="1400" dirty="0"/>
              <a:t>Facilitates performance research on load balancing and process layouts</a:t>
            </a:r>
          </a:p>
          <a:p>
            <a:r>
              <a:rPr lang="en-US" sz="1400" dirty="0"/>
              <a:t>Identifies bottlenecks for targeted optimization to improve model efficiency and throughput</a:t>
            </a:r>
            <a:endParaRPr lang="en-US" sz="1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BC8E9A-5FE0-9347-9E98-602CBAAF1C5F}"/>
              </a:ext>
            </a:extLst>
          </p:cNvPr>
          <p:cNvSpPr/>
          <p:nvPr/>
        </p:nvSpPr>
        <p:spPr>
          <a:xfrm>
            <a:off x="457200" y="4495800"/>
            <a:ext cx="4073190" cy="18287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29072" y="457200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PACE </a:t>
            </a:r>
          </a:p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PACE Portal –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https://pace.ornl.gov/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Page –</a:t>
            </a:r>
          </a:p>
          <a:p>
            <a:pPr lvl="1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https://e3sm.org/resources/tools/diagnostic-tools/pace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Videos –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Portal Features: 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https://youtu.be/0U-uu-5hn2Y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Upload Data: 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https://youtu.be/Vd3q3mJPQFs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82681" y="3721213"/>
            <a:ext cx="388208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Example of a PACE “experiment details view” that shows the mapping of parallel processes to model components along with simulation time spent.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1742" y="43434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561942-8C7B-5D4F-8D91-35D1F3F2BC6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064" y="1371600"/>
            <a:ext cx="3661736" cy="234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5454</TotalTime>
  <Words>169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1_Office Theme</vt:lpstr>
      <vt:lpstr>Performance Analytics for Computational  Experiments (PACE)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renu;Sarat Sreepathi</dc:creator>
  <cp:lastModifiedBy>Sreepathi, Sarat</cp:lastModifiedBy>
  <cp:revision>202</cp:revision>
  <cp:lastPrinted>2018-03-26T16:48:21Z</cp:lastPrinted>
  <dcterms:created xsi:type="dcterms:W3CDTF">2013-01-18T14:34:17Z</dcterms:created>
  <dcterms:modified xsi:type="dcterms:W3CDTF">2020-02-19T21:40:10Z</dcterms:modified>
</cp:coreProperties>
</file>