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handoutMasterIdLst>
    <p:handoutMasterId r:id="rId3"/>
  </p:handoutMasterIdLst>
  <p:sldIdLst>
    <p:sldId id="278" r:id="rId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76B"/>
    <a:srgbClr val="5C6375"/>
    <a:srgbClr val="474D61"/>
    <a:srgbClr val="99CCFF"/>
    <a:srgbClr val="FFCCFF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7" autoAdjust="0"/>
    <p:restoredTop sz="94539"/>
  </p:normalViewPr>
  <p:slideViewPr>
    <p:cSldViewPr>
      <p:cViewPr varScale="1">
        <p:scale>
          <a:sx n="107" d="100"/>
          <a:sy n="107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0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A9F73-6F72-4EE7-A1C5-3099F9A6255A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B8BC5-5D88-4C9D-9A00-D9A348FA5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5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Header_Graphic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144" cy="128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 algn="l">
              <a:defRPr sz="3000" b="1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-228600"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85800" indent="-228600">
              <a:buFont typeface="Wingdings" charset="2"/>
              <a:buChar char="§"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fld id="{0062BA03-6D02-45A6-9131-B779417689AB}" type="slidenum">
              <a:rPr lang="en-US" sz="1100" b="1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r>
              <a:rPr lang="en-US" sz="1100" b="1" dirty="0">
                <a:solidFill>
                  <a:schemeClr val="bg1"/>
                </a:solidFill>
                <a:cs typeface="Arial" charset="0"/>
              </a:rPr>
              <a:t>  ESM</a:t>
            </a:r>
          </a:p>
        </p:txBody>
      </p:sp>
    </p:spTree>
    <p:extLst>
      <p:ext uri="{BB962C8B-B14F-4D97-AF65-F5344CB8AC3E}">
        <p14:creationId xmlns:p14="http://schemas.microsoft.com/office/powerpoint/2010/main" val="337590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97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58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Header_Graphic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144" cy="1281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fld id="{0062BA03-6D02-45A6-9131-B779417689AB}" type="slidenum">
              <a:rPr lang="en-US" sz="1100" b="1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r>
              <a:rPr lang="en-US" sz="1100" b="1" dirty="0">
                <a:solidFill>
                  <a:schemeClr val="bg1"/>
                </a:solidFill>
                <a:cs typeface="Arial" charset="0"/>
              </a:rPr>
              <a:t>  ESM</a:t>
            </a:r>
          </a:p>
        </p:txBody>
      </p:sp>
    </p:spTree>
    <p:extLst>
      <p:ext uri="{BB962C8B-B14F-4D97-AF65-F5344CB8AC3E}">
        <p14:creationId xmlns:p14="http://schemas.microsoft.com/office/powerpoint/2010/main" val="40909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595959"/>
          </a:solidFill>
          <a:latin typeface="Arial"/>
          <a:ea typeface="+mn-ea"/>
          <a:cs typeface="Arial"/>
        </a:defRPr>
      </a:lvl1pPr>
      <a:lvl2pPr marL="457200" indent="-228600" algn="l" defTabSz="9144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95959"/>
          </a:solidFill>
          <a:latin typeface="Arial"/>
          <a:ea typeface="+mn-ea"/>
          <a:cs typeface="Arial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charset="2"/>
        <a:buChar char="§"/>
        <a:defRPr sz="1600" i="1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PAS-Dev/MPAS-Model/releases" TargetMode="External"/><Relationship Id="rId2" Type="http://schemas.openxmlformats.org/officeDocument/2006/relationships/hyperlink" Target="https://e3sm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mpas-dev.github.io/land_ice/downloa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MPAS-Albany Land Ice (MALI): a variable-resolution ice sheet model for Earth System modeling using Voronoi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24000"/>
            <a:ext cx="4268726" cy="44195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b="1" dirty="0"/>
              <a:t>Science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MALI is a new ice sheet model that is built using the Model for Prediction Across Scales (MPAS) framework for developing variable-resolution Earth system model components and the DOE multiphysics software library, Albany. MALI uses variable-resolution, unstructured Voronoi grids to provide high resolution only where needed such as in highly dynamic regions like ice streams and ice shelves, thereby applying computational power more efficiently.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1300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b="1" dirty="0"/>
              <a:t>Performance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When employing MALI’s variable resolution capability, the same solution accuracy can be achieved for approximately half the number of unknowns relative to a uniform, high-resolution model. 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MALI’s multi-century simulations of Antarctic ice sheet evolution operate at unprecedented spatial resolution and solve for ~32 million unknowns on 6400 processors with average model throughput of ~120 simulated years per wall clock day.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Model fidelity, performance, and reliability under offline, extreme climate forcing experiments lend confidence in MALI’s ability to perform robustly as a coupled component of E3SM (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e3sm.org</a:t>
            </a:r>
            <a:r>
              <a:rPr lang="en-US" sz="1600" dirty="0"/>
              <a:t>).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13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13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13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13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58067" y="5029200"/>
            <a:ext cx="4114803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6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By solving a more complete description of ice motion, MALI is more accurate than most existing large-scale, high-resolution, whole-ice-sheet models.</a:t>
            </a:r>
          </a:p>
          <a:p>
            <a:r>
              <a:rPr lang="en-US" sz="1000" dirty="0"/>
              <a:t>MALI is being coupled to DOE’s E3SM model and will soon be suitable for simulations as a fully-coupled component of E3SM. </a:t>
            </a:r>
          </a:p>
          <a:p>
            <a:r>
              <a:rPr lang="en-US" sz="1000" dirty="0"/>
              <a:t>Coupled E3SM-MALI simulations will be used to estimate the potential impacts of ice sheets on future sea level and to better understand how ice sheets interact with the global climate system.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257800"/>
            <a:ext cx="4192525" cy="103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2578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MALI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 is part of MPAS v6.0.</a:t>
            </a:r>
          </a:p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https://github.com/MPAS-Dev/MPAS-Model/releases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and test cases: </a:t>
            </a:r>
          </a:p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http://mpas-dev.github.io/land_ice/download.html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2120" y="4343400"/>
            <a:ext cx="41132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Simulated Antarctic ice sheet geometry and speed from MALI 200 years after the instantaneous removal of all floating ice shelves.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8067" y="4724400"/>
            <a:ext cx="41148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Impact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5F5EA4-32C5-2E42-85C4-39EEF557C5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1"/>
            <a:ext cx="3994548" cy="2839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4CA16B5-431F-BB4F-9721-BFE6F3B790E0}"/>
              </a:ext>
            </a:extLst>
          </p:cNvPr>
          <p:cNvSpPr/>
          <p:nvPr/>
        </p:nvSpPr>
        <p:spPr>
          <a:xfrm>
            <a:off x="4953000" y="1676400"/>
            <a:ext cx="990600" cy="304800"/>
          </a:xfrm>
          <a:prstGeom prst="rect">
            <a:avLst/>
          </a:prstGeom>
          <a:solidFill>
            <a:srgbClr val="515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012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263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Rod</vt:lpstr>
      <vt:lpstr>Wingdings</vt:lpstr>
      <vt:lpstr>1_Office Theme</vt:lpstr>
      <vt:lpstr>MPAS-Albany Land Ice (MALI): a variable-resolution ice sheet model for Earth System modeling using Voronoi grids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</dc:creator>
  <cp:lastModifiedBy>Wasem, Michael</cp:lastModifiedBy>
  <cp:revision>177</cp:revision>
  <cp:lastPrinted>2018-03-26T16:48:21Z</cp:lastPrinted>
  <dcterms:created xsi:type="dcterms:W3CDTF">2013-01-18T14:34:17Z</dcterms:created>
  <dcterms:modified xsi:type="dcterms:W3CDTF">2019-02-11T22:00:50Z</dcterms:modified>
</cp:coreProperties>
</file>