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handoutMasterIdLst>
    <p:handoutMasterId r:id="rId3"/>
  </p:handoutMasterIdLst>
  <p:sldIdLst>
    <p:sldId id="278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B9C4FD-027D-42B1-84AE-05D3C1289C7C}" v="3" dt="2019-01-30T20:55:42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5" autoAdjust="0"/>
    <p:restoredTop sz="94660"/>
  </p:normalViewPr>
  <p:slideViewPr>
    <p:cSldViewPr>
      <p:cViewPr varScale="1">
        <p:scale>
          <a:sx n="88" d="100"/>
          <a:sy n="88" d="100"/>
        </p:scale>
        <p:origin x="84" y="5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0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A9F73-6F72-4EE7-A1C5-3099F9A6255A}" type="datetimeFigureOut">
              <a:rPr lang="en-US" smtClean="0"/>
              <a:t>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B8BC5-5D88-4C9D-9A00-D9A348FA5B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5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_Header_Graphic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>
            <a:lvl1pPr algn="l">
              <a:defRPr sz="3000" b="1" i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28600"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5800" indent="-228600">
              <a:buFont typeface="Wingdings" charset="2"/>
              <a:buChar char="§"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ESM</a:t>
            </a:r>
          </a:p>
        </p:txBody>
      </p:sp>
    </p:spTree>
    <p:extLst>
      <p:ext uri="{BB962C8B-B14F-4D97-AF65-F5344CB8AC3E}">
        <p14:creationId xmlns:p14="http://schemas.microsoft.com/office/powerpoint/2010/main" val="337590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4585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Header_Graphic-0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ESM</a:t>
            </a:r>
          </a:p>
        </p:txBody>
      </p:sp>
    </p:spTree>
    <p:extLst>
      <p:ext uri="{BB962C8B-B14F-4D97-AF65-F5344CB8AC3E}">
        <p14:creationId xmlns:p14="http://schemas.microsoft.com/office/powerpoint/2010/main" val="40909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595959"/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595959"/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ct val="20000"/>
        </a:spcBef>
        <a:buFont typeface="Wingdings" charset="2"/>
        <a:buChar char="§"/>
        <a:defRPr sz="1600" i="1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ates-docs.readthedocs.io/en/latest/index.html" TargetMode="External"/><Relationship Id="rId2" Type="http://schemas.openxmlformats.org/officeDocument/2006/relationships/hyperlink" Target="https://github.com/NGEET/fates-release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eosci-model-dev.net/8/3593/2015/gmd-8-3593-2015.html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648" y="5638800"/>
            <a:ext cx="4114803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7825" y="5273040"/>
            <a:ext cx="4114803" cy="12801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5366" y="5290458"/>
            <a:ext cx="3962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FATES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FATES code and software at: </a:t>
            </a:r>
            <a:r>
              <a:rPr lang="en-US" sz="1200" dirty="0">
                <a:solidFill>
                  <a:schemeClr val="bg1"/>
                </a:solidFill>
                <a:hlinkClick r:id="rId2"/>
              </a:rPr>
              <a:t>https://github.com/NGEET/fates-release</a:t>
            </a:r>
            <a:endParaRPr lang="en-US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is available at: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https://fates-docs.readthedocs.io/en/latest/index.html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8067" y="4114800"/>
            <a:ext cx="411480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Impact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031" y="1524000"/>
            <a:ext cx="3988039" cy="160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FATES: The E3SM Functionally Assembled Terrestrial Ecosystem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04258"/>
            <a:ext cx="4117848" cy="399749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dirty="0"/>
              <a:t>Terrestrial Ecosystem Modeling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200" dirty="0"/>
              <a:t>FATES  is a next-generation numerical terrestrial ecosystem model that simulates and predicts growth, death, and regeneration of plants and subsequent tree size distributions.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200" dirty="0"/>
              <a:t>It allows representation of potential ecosystem responses to environmental resource availability, climate, and atmospheric compositional changes—and how ecosystem change alters earth system dynamics.</a:t>
            </a:r>
          </a:p>
          <a:p>
            <a:pPr marL="0" indent="0" algn="ctr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900" b="1" dirty="0"/>
              <a:t>Earth System Model Integration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200" dirty="0"/>
              <a:t>FATES is currently coupled to DOE’s Energy Exascale Earth System Model (E3SM) and the Community Earth System Model (CESM).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200" dirty="0"/>
              <a:t>It allows E3SM to simulate earth systems at a high resolution, without substantially reducing computation speed.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65648" y="4500282"/>
            <a:ext cx="4114803" cy="136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16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FATES provides a precise representation of real-world ecologies, such as accurate water, carbon, and energy cycles. This is a critical step in moving ESMs to more realistic representations of a terrestrial ecosystem’s impact on earth systems.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772898" y="5731209"/>
            <a:ext cx="4089430" cy="8002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</a:rPr>
              <a:t>Fisher, R. A., et al. (2015). “</a:t>
            </a:r>
            <a:r>
              <a:rPr lang="en-US" sz="1100" dirty="0">
                <a:solidFill>
                  <a:schemeClr val="bg1"/>
                </a:solidFill>
                <a:hlinkClick r:id="rId5"/>
              </a:rPr>
              <a:t>Taking off the training wheels: the properties of a dynamic vegetation model without climate envelopes, CLM4.5(ED)</a:t>
            </a:r>
            <a:r>
              <a:rPr lang="en-US" sz="1100" dirty="0">
                <a:solidFill>
                  <a:schemeClr val="bg1"/>
                </a:solidFill>
              </a:rPr>
              <a:t>.” </a:t>
            </a:r>
            <a:r>
              <a:rPr lang="en-US" sz="1100" i="1" dirty="0">
                <a:solidFill>
                  <a:schemeClr val="bg1"/>
                </a:solidFill>
              </a:rPr>
              <a:t>Geoscientific Model Development </a:t>
            </a:r>
            <a:r>
              <a:rPr lang="en-US" sz="1100" dirty="0">
                <a:solidFill>
                  <a:schemeClr val="bg1"/>
                </a:solidFill>
              </a:rPr>
              <a:t>8, 3593-3619, DOI: 10.5194/gmd-8-3593-2015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78674" y="3126553"/>
            <a:ext cx="4083654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i="1" dirty="0"/>
              <a:t>A representation of vegetation in a ‘big-leaf’ version of the model, compared to demographic vegetation in FATES with heterogeneity in plant size, canopy, type as represented by ‘cohorts,’ and age since disturbance separated into different ‘patches.’</a:t>
            </a:r>
          </a:p>
        </p:txBody>
      </p:sp>
    </p:spTree>
    <p:extLst>
      <p:ext uri="{BB962C8B-B14F-4D97-AF65-F5344CB8AC3E}">
        <p14:creationId xmlns:p14="http://schemas.microsoft.com/office/powerpoint/2010/main" val="39427012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282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Rod</vt:lpstr>
      <vt:lpstr>Wingdings</vt:lpstr>
      <vt:lpstr>1_Office Theme</vt:lpstr>
      <vt:lpstr>FATES: The E3SM Functionally Assembled Terrestrial Ecosystem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Wasem, Michael</cp:lastModifiedBy>
  <cp:revision>131</cp:revision>
  <cp:lastPrinted>2018-03-26T16:48:21Z</cp:lastPrinted>
  <dcterms:created xsi:type="dcterms:W3CDTF">2013-01-18T14:34:17Z</dcterms:created>
  <dcterms:modified xsi:type="dcterms:W3CDTF">2019-01-30T20:59:44Z</dcterms:modified>
</cp:coreProperties>
</file>