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lips, Tom" initials="PT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5" autoAdjust="0"/>
    <p:restoredTop sz="94660"/>
  </p:normalViewPr>
  <p:slideViewPr>
    <p:cSldViewPr>
      <p:cViewPr varScale="1">
        <p:scale>
          <a:sx n="77" d="100"/>
          <a:sy n="77" d="100"/>
        </p:scale>
        <p:origin x="787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659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A9F73-6F72-4EE7-A1C5-3099F9A6255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8BC5-5D88-4C9D-9A00-D9A348F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5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07F0-5332-4ADF-A6CA-2ACDDED9B05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567AC-6332-47B9-89F3-B1A94A23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3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_Header_Graphic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>
            <a:lvl1pPr algn="l">
              <a:defRPr sz="3000" b="1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28600"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5800" indent="-228600">
              <a:buFont typeface="Wingdings" charset="2"/>
              <a:buChar char="§"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ESM</a:t>
            </a:r>
          </a:p>
        </p:txBody>
      </p:sp>
    </p:spTree>
    <p:extLst>
      <p:ext uri="{BB962C8B-B14F-4D97-AF65-F5344CB8AC3E}">
        <p14:creationId xmlns:p14="http://schemas.microsoft.com/office/powerpoint/2010/main" val="337590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0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4585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Header_Graphic-01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ESM</a:t>
            </a:r>
          </a:p>
        </p:txBody>
      </p:sp>
    </p:spTree>
    <p:extLst>
      <p:ext uri="{BB962C8B-B14F-4D97-AF65-F5344CB8AC3E}">
        <p14:creationId xmlns:p14="http://schemas.microsoft.com/office/powerpoint/2010/main" val="40909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595959"/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595959"/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ct val="20000"/>
        </a:spcBef>
        <a:buFont typeface="Wingdings" charset="2"/>
        <a:buChar char="§"/>
        <a:defRPr sz="1600" i="1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1213462" TargetMode="External"/><Relationship Id="rId2" Type="http://schemas.openxmlformats.org/officeDocument/2006/relationships/hyperlink" Target="https://doi.org/10.5281/zenodo.120567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800600" y="5257800"/>
            <a:ext cx="4114803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The CICE Consortium: A New Collaborative Paradigm for Sea-Ice Model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65104"/>
            <a:ext cx="4117848" cy="364288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b="1" dirty="0"/>
              <a:t>Sea-Ice Model Science</a:t>
            </a:r>
          </a:p>
          <a:p>
            <a:pPr>
              <a:spcBef>
                <a:spcPts val="300"/>
              </a:spcBef>
            </a:pPr>
            <a:r>
              <a:rPr lang="en-US" sz="1200" dirty="0"/>
              <a:t>CICE—a preeminent model simulating the growth, melting, and movement of sea ice—is </a:t>
            </a:r>
            <a:r>
              <a:rPr lang="en-US" sz="1200" dirty="0" smtClean="0"/>
              <a:t>used </a:t>
            </a:r>
            <a:r>
              <a:rPr lang="en-US" sz="1200" dirty="0"/>
              <a:t>by research and operational modeling </a:t>
            </a:r>
            <a:r>
              <a:rPr lang="en-US" sz="1200" dirty="0" smtClean="0"/>
              <a:t>centers in more </a:t>
            </a:r>
            <a:r>
              <a:rPr lang="en-US" sz="1200" dirty="0"/>
              <a:t>than </a:t>
            </a:r>
            <a:r>
              <a:rPr lang="en-US" sz="1200" dirty="0" smtClean="0"/>
              <a:t>20 countries.</a:t>
            </a:r>
            <a:endParaRPr lang="en-US" sz="1200" dirty="0"/>
          </a:p>
          <a:p>
            <a:pPr>
              <a:spcBef>
                <a:spcPts val="300"/>
              </a:spcBef>
            </a:pPr>
            <a:r>
              <a:rPr lang="en-US" sz="1200" dirty="0"/>
              <a:t>CICE </a:t>
            </a:r>
            <a:r>
              <a:rPr lang="en-US" sz="1200" dirty="0" smtClean="0"/>
              <a:t>Consortium develops frameworks for sea ice modeling and model testing.</a:t>
            </a:r>
          </a:p>
          <a:p>
            <a:pPr>
              <a:spcBef>
                <a:spcPts val="300"/>
              </a:spcBef>
            </a:pPr>
            <a:endParaRPr lang="en-US" sz="1200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/>
              <a:t>CICE Software</a:t>
            </a:r>
          </a:p>
          <a:p>
            <a:pPr>
              <a:spcBef>
                <a:spcPts val="300"/>
              </a:spcBef>
            </a:pPr>
            <a:r>
              <a:rPr lang="en-US" sz="1200" dirty="0"/>
              <a:t>The sixth version of CICE software is currently </a:t>
            </a:r>
            <a:r>
              <a:rPr lang="en-US" sz="1200" dirty="0" smtClean="0"/>
              <a:t>being developed (https://</a:t>
            </a:r>
            <a:r>
              <a:rPr lang="en-US" sz="1200" dirty="0" err="1" smtClean="0"/>
              <a:t>doi.org</a:t>
            </a:r>
            <a:r>
              <a:rPr lang="en-US" sz="1200" dirty="0" smtClean="0"/>
              <a:t>/10.5281/zenodo.1205674).</a:t>
            </a:r>
            <a:endParaRPr lang="en-US" sz="1200" dirty="0"/>
          </a:p>
          <a:p>
            <a:pPr>
              <a:spcBef>
                <a:spcPts val="300"/>
              </a:spcBef>
            </a:pPr>
            <a:r>
              <a:rPr lang="en-US" sz="1200" dirty="0"/>
              <a:t>The Icepack submodule containing CICE single-column physics and biogeochemistry is used in the DOE E3SM as well as other centers.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8067" y="4345706"/>
            <a:ext cx="4114803" cy="706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16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By coordinating collaboration on sea-ice </a:t>
            </a:r>
            <a:r>
              <a:rPr lang="en-US" sz="1200" dirty="0" smtClean="0"/>
              <a:t>model development</a:t>
            </a:r>
            <a:r>
              <a:rPr lang="en-US" sz="1200" dirty="0"/>
              <a:t>, CICE Consortium accelerates the science that is critically needed for models to predict the sea-ice changes in both polar regions.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950" y="5257800"/>
            <a:ext cx="4114803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4923" y="5432048"/>
            <a:ext cx="3962400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CICE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CICE:       </a:t>
            </a:r>
            <a:r>
              <a:rPr lang="en-US" sz="1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1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://doi.org/10.5281/zenodo.</a:t>
            </a:r>
            <a:r>
              <a:rPr lang="en-US" sz="1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1205674</a:t>
            </a:r>
            <a:endParaRPr lang="en-US" sz="1200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Icepack:   </a:t>
            </a:r>
            <a:r>
              <a:rPr lang="en-US" sz="1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https://doi.org/10.5281/zenodo.</a:t>
            </a:r>
            <a:r>
              <a:rPr lang="en-US" sz="1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1213462</a:t>
            </a:r>
            <a:endParaRPr lang="en-US" sz="1200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55361" y="5322391"/>
            <a:ext cx="4233533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bg1"/>
                </a:solidFill>
              </a:rPr>
              <a:t>About the CICE Consortium: https://github.com/CICE-Consortium/About-Us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bg1"/>
                </a:solidFill>
              </a:rPr>
              <a:t>CICE History: https://github.com/CICE-Consortium/About-Us/wiki/History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bg1"/>
                </a:solidFill>
              </a:rPr>
              <a:t>A. Roberts, et al. Quality Control for Community Based Sea Ice Model Development. Phil. Trans. Royal Soc. A, submitted 2018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8071" y="3352800"/>
            <a:ext cx="425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err="1"/>
              <a:t>Climatologies</a:t>
            </a:r>
            <a:r>
              <a:rPr lang="en-US" sz="1100" i="1" dirty="0"/>
              <a:t> of sea ice </a:t>
            </a:r>
            <a:r>
              <a:rPr lang="en-US" sz="1100" i="1" dirty="0" smtClean="0"/>
              <a:t>concentration </a:t>
            </a:r>
            <a:r>
              <a:rPr lang="en-US" sz="1100" i="1" dirty="0"/>
              <a:t>simulated by </a:t>
            </a:r>
            <a:r>
              <a:rPr lang="en-US" sz="1100" i="1" dirty="0" smtClean="0"/>
              <a:t>MPAS-sea ice </a:t>
            </a:r>
            <a:r>
              <a:rPr lang="en-US" sz="1100" i="1" dirty="0"/>
              <a:t>with Icepack </a:t>
            </a:r>
            <a:r>
              <a:rPr lang="en-US" sz="1100" i="1" dirty="0"/>
              <a:t>in the E3SM (left), compared with observational estimates derived from the Special Sensor Microwave Imager (SSM/I) satellite instrument (right).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8067" y="4038600"/>
            <a:ext cx="411480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Science Impact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67" y="1447800"/>
            <a:ext cx="4251904" cy="189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7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9470</TotalTime>
  <Words>213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Rod</vt:lpstr>
      <vt:lpstr>Wingdings</vt:lpstr>
      <vt:lpstr>1_Office Theme</vt:lpstr>
      <vt:lpstr>The CICE Consortium: A New Collaborative Paradigm for Sea-Ice Model Development 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Wasem, Michael</cp:lastModifiedBy>
  <cp:revision>128</cp:revision>
  <cp:lastPrinted>2018-03-26T16:48:21Z</cp:lastPrinted>
  <dcterms:created xsi:type="dcterms:W3CDTF">2013-01-18T14:34:17Z</dcterms:created>
  <dcterms:modified xsi:type="dcterms:W3CDTF">2018-04-19T18:40:58Z</dcterms:modified>
</cp:coreProperties>
</file>