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3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 varScale="1">
        <p:scale>
          <a:sx n="84" d="100"/>
          <a:sy n="84" d="100"/>
        </p:scale>
        <p:origin x="595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-cryosphere.net/9/1579/2015/" TargetMode="External"/><Relationship Id="rId2" Type="http://schemas.openxmlformats.org/officeDocument/2006/relationships/hyperlink" Target="http://bisicles.lbl.gov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56544" y="5440680"/>
            <a:ext cx="4114803" cy="731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BISICLES: Adaptive Mesh Refinement </a:t>
            </a:r>
            <a:br>
              <a:rPr lang="en-US" dirty="0" smtClean="0"/>
            </a:br>
            <a:r>
              <a:rPr lang="en-US" dirty="0" smtClean="0"/>
              <a:t>for Ice Sheets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65104"/>
            <a:ext cx="4191001" cy="36926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Science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700" dirty="0"/>
              <a:t>Understanding how ice sheets respond to changing earth systems is critical for projections of sea level rise.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700" dirty="0" smtClean="0"/>
              <a:t>There is compelling evidence that modeling marine ice </a:t>
            </a:r>
            <a:r>
              <a:rPr lang="en-US" sz="1700" dirty="0" smtClean="0"/>
              <a:t>sheets, </a:t>
            </a:r>
            <a:r>
              <a:rPr lang="en-US" sz="1700" dirty="0" smtClean="0"/>
              <a:t>like the Antarctic Ice </a:t>
            </a:r>
            <a:r>
              <a:rPr lang="en-US" sz="1700" dirty="0" smtClean="0"/>
              <a:t>Sheet, </a:t>
            </a:r>
            <a:r>
              <a:rPr lang="en-US" sz="1700" dirty="0" smtClean="0"/>
              <a:t>requires very fine spatial resolution near grounding lines to sufficiently resolve the complex dynamics in play. </a:t>
            </a:r>
            <a:r>
              <a:rPr lang="en-US" sz="1700" dirty="0"/>
              <a:t> </a:t>
            </a:r>
            <a:endParaRPr lang="en-US" sz="1700" dirty="0" smtClean="0"/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US" sz="13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BISICLES Solution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700" dirty="0"/>
              <a:t>BISICLES is a scalable adaptive mesh refinement (AMR) ice-sheet modeling code that dynamically deploys fine spatial and temporal resolution only where needed to resolve ice sheet dynamics at a low computational cost</a:t>
            </a:r>
            <a:r>
              <a:rPr lang="en-US" sz="1700" dirty="0" smtClean="0"/>
              <a:t>.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700" dirty="0" smtClean="0"/>
              <a:t>BISICLES is built </a:t>
            </a:r>
            <a:r>
              <a:rPr lang="en-US" sz="1700" dirty="0"/>
              <a:t>on the DOE-funded Chombo framework, which uses block-structured AMR to dynamically refine the computational mesh needed to resolve the wide range of scales found in ice </a:t>
            </a:r>
            <a:r>
              <a:rPr lang="en-US" sz="1700" dirty="0" smtClean="0"/>
              <a:t>sheets.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721" y="5440680"/>
            <a:ext cx="4114803" cy="731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923" y="5428488"/>
            <a:ext cx="3962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BISICLES</a:t>
            </a:r>
          </a:p>
          <a:p>
            <a:pPr algn="ctr"/>
            <a:endParaRPr lang="en-US" sz="1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BISICLES ice-sheet modeling code and software documentation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available at: </a:t>
            </a:r>
            <a:r>
              <a:rPr lang="en-US" sz="11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1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://bisicles.lbl.gov/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58067" y="5518919"/>
            <a:ext cx="4114803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S.L. Cornford et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al.: 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Century-scale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simulations of the response of the West Antarctic Ice Sheet to a warming climate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  <a:r>
              <a:rPr lang="en-US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Cryosphere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9, 1579-1600, 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10.5194/tc-9-1579-2015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3232919"/>
            <a:ext cx="4343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BISICLES-computed simulation of present-day Antarctic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ice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velocities.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at the left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illustrates adaptive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placement of fine spatial resolution near grounding lines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(red) for the Pine Island Glacier. </a:t>
            </a:r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8067" y="38100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615" y="1558965"/>
            <a:ext cx="4129970" cy="16539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257" y="6172200"/>
            <a:ext cx="84751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BISICLES was developed by a collaboration of computational scientists at Lawrence Berkeley National Laboratory and the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Swansea (UK) and climate scientists at Los Alamos National Laboratory and the University of Bristol (UK).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8067" y="4166920"/>
            <a:ext cx="4114803" cy="1083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The </a:t>
            </a:r>
            <a:r>
              <a:rPr lang="en-US" sz="1200" dirty="0"/>
              <a:t>BISICLES </a:t>
            </a:r>
            <a:r>
              <a:rPr lang="en-US" sz="1200" dirty="0" smtClean="0"/>
              <a:t>code allows scientists to efficiently and accurately model ice sheet response to climate forcing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 smtClean="0"/>
              <a:t>BISICLES computations are the first fully-resolved full-continent simulations of decadal-to-millennial scale Antarctic ice sheet dynamics.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280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Rod</vt:lpstr>
      <vt:lpstr>Wingdings</vt:lpstr>
      <vt:lpstr>1_Office Theme</vt:lpstr>
      <vt:lpstr>BISICLES: Adaptive Mesh Refinement  for Ice Sheets 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141</cp:revision>
  <cp:lastPrinted>2018-03-26T16:48:21Z</cp:lastPrinted>
  <dcterms:created xsi:type="dcterms:W3CDTF">2013-01-18T14:34:17Z</dcterms:created>
  <dcterms:modified xsi:type="dcterms:W3CDTF">2018-06-01T16:14:13Z</dcterms:modified>
</cp:coreProperties>
</file>