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24" r:id="rId2"/>
    <p:sldId id="32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2" autoAdjust="0"/>
  </p:normalViewPr>
  <p:slideViewPr>
    <p:cSldViewPr snapToGrid="0" snapToObjects="1">
      <p:cViewPr varScale="1">
        <p:scale>
          <a:sx n="79" d="100"/>
          <a:sy n="79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65DDA-9E49-C74B-BAE0-7AABCB12928A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A485-7AAC-D042-BCD7-5613B55C1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6" y="257530"/>
            <a:ext cx="8838617" cy="702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6" y="1235049"/>
            <a:ext cx="8688215" cy="48637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Panel 1 on v2 development: </a:t>
            </a:r>
            <a:r>
              <a:rPr lang="en-US" sz="3200" dirty="0"/>
              <a:t>(</a:t>
            </a:r>
            <a:r>
              <a:rPr lang="en-US" sz="3200" dirty="0" err="1"/>
              <a:t>Rasch</a:t>
            </a:r>
            <a:r>
              <a:rPr lang="en-US" sz="3200" dirty="0"/>
              <a:t>, </a:t>
            </a:r>
            <a:r>
              <a:rPr lang="en-US" sz="3200" dirty="0" err="1"/>
              <a:t>Xie</a:t>
            </a:r>
            <a:r>
              <a:rPr lang="en-US" sz="3200" dirty="0"/>
              <a:t>, </a:t>
            </a:r>
            <a:r>
              <a:rPr lang="en-US" sz="3200" dirty="0" err="1"/>
              <a:t>Ringler</a:t>
            </a:r>
            <a:r>
              <a:rPr lang="en-US" sz="3200" dirty="0"/>
              <a:t>, Price, Thornton, Riley</a:t>
            </a:r>
            <a:r>
              <a:rPr lang="en-US" sz="3200" dirty="0" smtClean="0"/>
              <a:t>)</a:t>
            </a:r>
            <a:endParaRPr lang="en-US" sz="3200" dirty="0"/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are you most excited about in </a:t>
            </a:r>
            <a:r>
              <a:rPr lang="en-US" sz="2800" dirty="0" smtClean="0"/>
              <a:t>the </a:t>
            </a:r>
            <a:r>
              <a:rPr lang="en-US" sz="2800" dirty="0"/>
              <a:t>v2 development? What modeling aspects do you think will be most unique?</a:t>
            </a:r>
          </a:p>
          <a:p>
            <a:pPr lvl="1"/>
            <a:r>
              <a:rPr lang="en-US" sz="2800" dirty="0"/>
              <a:t>What challenges do you anticipate?</a:t>
            </a:r>
          </a:p>
          <a:p>
            <a:pPr lvl="1"/>
            <a:r>
              <a:rPr lang="en-US" sz="2800" dirty="0"/>
              <a:t>What lessons learned from v1 development could be helpful in the v2 development?</a:t>
            </a:r>
          </a:p>
          <a:p>
            <a:pPr lvl="1"/>
            <a:r>
              <a:rPr lang="en-US" sz="2800" dirty="0"/>
              <a:t>What are the triumph and tribulation of the v1 experience?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867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6" y="257530"/>
            <a:ext cx="8838617" cy="702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6" y="959725"/>
            <a:ext cx="8688215" cy="51390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Panel 2 on </a:t>
            </a:r>
            <a:r>
              <a:rPr lang="en-US" sz="3200" b="1" dirty="0"/>
              <a:t>v2 planned </a:t>
            </a:r>
            <a:r>
              <a:rPr lang="en-US" sz="3200" b="1" dirty="0" smtClean="0"/>
              <a:t>experiment: </a:t>
            </a:r>
            <a:r>
              <a:rPr lang="en-US" sz="3200" dirty="0"/>
              <a:t>(</a:t>
            </a:r>
            <a:r>
              <a:rPr lang="en-US" sz="3200" dirty="0" err="1"/>
              <a:t>Rasch</a:t>
            </a:r>
            <a:r>
              <a:rPr lang="en-US" sz="3200" dirty="0"/>
              <a:t>, </a:t>
            </a:r>
            <a:r>
              <a:rPr lang="en-US" sz="3200" dirty="0" err="1"/>
              <a:t>Xie</a:t>
            </a:r>
            <a:r>
              <a:rPr lang="en-US" sz="3200" dirty="0"/>
              <a:t>, </a:t>
            </a:r>
            <a:r>
              <a:rPr lang="en-US" sz="3200" dirty="0" err="1"/>
              <a:t>Ringler</a:t>
            </a:r>
            <a:r>
              <a:rPr lang="en-US" sz="3200" dirty="0"/>
              <a:t>, Price, Thornton, </a:t>
            </a:r>
            <a:r>
              <a:rPr lang="en-US" sz="3200" dirty="0" smtClean="0"/>
              <a:t>Riley, </a:t>
            </a:r>
            <a:r>
              <a:rPr lang="en-US" sz="3200" dirty="0" err="1" smtClean="0"/>
              <a:t>Golaz</a:t>
            </a:r>
            <a:r>
              <a:rPr lang="en-US" sz="3200" dirty="0"/>
              <a:t>, Worley, and Jacob)</a:t>
            </a:r>
          </a:p>
          <a:p>
            <a:pPr lvl="1"/>
            <a:r>
              <a:rPr lang="en-US" sz="2800" dirty="0"/>
              <a:t>What have been most challenging in the v1 model tuning, debugging, and configuration?</a:t>
            </a:r>
          </a:p>
          <a:p>
            <a:pPr lvl="1"/>
            <a:r>
              <a:rPr lang="en-US" sz="2800" dirty="0"/>
              <a:t>How can we do better in planning the v2 experiments?</a:t>
            </a:r>
          </a:p>
          <a:p>
            <a:pPr lvl="1"/>
            <a:r>
              <a:rPr lang="en-US" sz="2800" dirty="0"/>
              <a:t>What aspects of the v2 science questions or experiments most interest you? Are there experiments that you would really like to do?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819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10291</TotalTime>
  <Words>154</Words>
  <Application>Microsoft Macintosh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L. Ruby Leung</cp:lastModifiedBy>
  <cp:revision>227</cp:revision>
  <dcterms:created xsi:type="dcterms:W3CDTF">2014-12-04T00:15:55Z</dcterms:created>
  <dcterms:modified xsi:type="dcterms:W3CDTF">2016-06-09T13:34:23Z</dcterms:modified>
</cp:coreProperties>
</file>