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7739" autoAdjust="0"/>
  </p:normalViewPr>
  <p:slideViewPr>
    <p:cSldViewPr>
      <p:cViewPr varScale="1">
        <p:scale>
          <a:sx n="100" d="100"/>
          <a:sy n="100" d="100"/>
        </p:scale>
        <p:origin x="184" y="7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22MS00331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500426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Investigate the effects of parametric uncertainty on the Community Land Model version 5 (CLM5) hydrologic predictions across regions, timescales, and flow regimes in the conterminous United States.</a:t>
            </a: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Conduct a comprehensive diagnostic evaluation and sensitivity analysis of CLM5's streamflow predictions using a large ensemble of hydrologic parameter sets for 464 CAMELS basins across the conterminous United States.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Employ Latin Hypercube Sampling method to sample hydrologic parameter sets and Delta moment-independent sensitivity analysis method to analyze the sensitivity of the parameters to hydrologic predictions. </a:t>
            </a:r>
            <a:endParaRPr lang="en-US" sz="14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This study is the first to examine the effects of parameter uncertainty on CLM5's streamflow predictions across various regions, timescales, and flow regimes.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The results show that CLM5 streamflow predictions using default parameters are vulnerable to poor performance, particularly in the arid Southwest and Central U.S. regions. 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Improving the model's accuracy can benefit climate science, hydrology, and environmental management.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108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Exploring Hydrologic Predictions and Uncertainty with CLM5 across the United States</a:t>
            </a:r>
            <a:endParaRPr lang="en-US" sz="3000" b="1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04936" y="6273006"/>
            <a:ext cx="5606064" cy="50879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Yan, H., Sun, N., </a:t>
            </a:r>
            <a:r>
              <a:rPr lang="en-US" sz="8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Eldardiry</a:t>
            </a:r>
            <a:r>
              <a:rPr lang="en-US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H., Thurber, T. B., Reed, P. M., Malek, K., Gupta, R., Kennedy, D., Swenson, S. C., Hou, Z., Cheng, Y., and Rice, J.S. 2023. "Large Ensemble Diagnostic Evaluation of Hydrologic Parameter Uncertainty in the Community Land Model Version 5 (CLM5)." </a:t>
            </a:r>
            <a:r>
              <a:rPr lang="en-US" sz="8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Journal of Advances in Modeling Earth Systems</a:t>
            </a:r>
            <a:r>
              <a:rPr lang="en-US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15: e2022MS003312. </a:t>
            </a:r>
            <a:r>
              <a:rPr lang="en-US" sz="800" u="none" strike="noStrike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https://doi.org/10.1029/2022MS003312</a:t>
            </a:r>
            <a:r>
              <a:rPr lang="en-US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sz="800" dirty="0">
              <a:effectLst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096000" y="5214736"/>
            <a:ext cx="5715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b="1" dirty="0">
                <a:solidFill>
                  <a:srgbClr val="1500FF"/>
                </a:solidFill>
                <a:latin typeface="Arial" panose="020B0604020202020204" pitchFamily="34" charset="0"/>
              </a:rPr>
              <a:t>(a) Annual flow volume bias (%) using Community Land Model Version 5 (CLM5) default parameters. A positive value indicates that CLM5 overestimated the flow volume in the simulation period 2005–2014. (b) Regional median flow volume bias (%) for 11 error metrics that characterize flow errors at different temporal scales (annual and four seasons) and across flow regimes (e.g., Q0–10: 0%–10% daily flow quantiles) using CLM5 default parameters.</a:t>
            </a:r>
            <a:endParaRPr lang="en-US" altLang="en-US" sz="1000" b="1" dirty="0">
              <a:solidFill>
                <a:srgbClr val="1500FF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0C65E86-59A1-9BA9-F779-A0803F58C63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965358" y="490336"/>
            <a:ext cx="1078523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Main graphic">
            <a:extLst>
              <a:ext uri="{FF2B5EF4-FFF2-40B4-BE49-F238E27FC236}">
                <a16:creationId xmlns:a16="http://schemas.microsoft.com/office/drawing/2014/main" id="{B14D48D7-1AD9-40BE-D6AF-844BE9CD4699}"/>
              </a:ext>
            </a:extLst>
          </p:cNvPr>
          <p:cNvPicPr/>
          <p:nvPr/>
        </p:nvPicPr>
        <p:blipFill rotWithShape="1">
          <a:blip r:embed="rId4"/>
          <a:srcRect b="21198"/>
          <a:stretch/>
        </p:blipFill>
        <p:spPr>
          <a:xfrm>
            <a:off x="7389963" y="670795"/>
            <a:ext cx="3279474" cy="453816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purl.org/dc/elements/1.1/"/>
    <ds:schemaRef ds:uri="http://www.w3.org/XML/1998/namespace"/>
    <ds:schemaRef ds:uri="d8a9b28a-468d-4f89-a24a-ae448d085101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46a18389-f917-48ab-8f10-3a1967a18774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6039</TotalTime>
  <Words>358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Times New Roman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Rice, Jennie S</cp:lastModifiedBy>
  <cp:revision>18</cp:revision>
  <cp:lastPrinted>2011-05-11T17:30:12Z</cp:lastPrinted>
  <dcterms:created xsi:type="dcterms:W3CDTF">2017-11-02T21:19:41Z</dcterms:created>
  <dcterms:modified xsi:type="dcterms:W3CDTF">2024-03-21T00:25:41Z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