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7739" autoAdjust="0"/>
  </p:normalViewPr>
  <p:slideViewPr>
    <p:cSldViewPr>
      <p:cViewPr varScale="1">
        <p:scale>
          <a:sx n="128" d="100"/>
          <a:sy n="128" d="100"/>
        </p:scale>
        <p:origin x="3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55616" y="1216380"/>
            <a:ext cx="5619386" cy="6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l">
              <a:defRPr sz="1300"/>
            </a:pPr>
            <a:r>
              <a:rPr dirty="0"/>
              <a:t>Develop </a:t>
            </a:r>
            <a:r>
              <a:rPr lang="en-US" dirty="0"/>
              <a:t>open-source software </a:t>
            </a:r>
            <a:r>
              <a:rPr dirty="0"/>
              <a:t>to generate high-resolution urban parameters for input into weather models, enhancing the understanding of building</a:t>
            </a:r>
            <a:r>
              <a:rPr lang="en-US" dirty="0"/>
              <a:t> </a:t>
            </a:r>
            <a:r>
              <a:rPr dirty="0"/>
              <a:t>morphology effects on urban microclimates.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sz="2400" b="1"/>
              <a:t>Enhancing Urban Climate Models with NATURF's High-Resolution Data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38077" y="5707559"/>
            <a:ext cx="5410200" cy="7694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sz="1100" b="0" dirty="0"/>
              <a:t>Sweet-</a:t>
            </a:r>
            <a:r>
              <a:rPr sz="1100" b="0" dirty="0" err="1"/>
              <a:t>Breu</a:t>
            </a:r>
            <a:r>
              <a:rPr sz="1100" b="0" dirty="0"/>
              <a:t>, Levi T., Em Rexer, Chris R. Vernon, Melissa R. Allen-Dumas, and Stefan Krawczyk. 2024. </a:t>
            </a:r>
            <a:r>
              <a:rPr sz="1100" b="0" dirty="0" err="1"/>
              <a:t>naturf</a:t>
            </a:r>
            <a:r>
              <a:rPr sz="1100" b="0" dirty="0"/>
              <a:t>: A Package for Generating Urban Parameters for Numerical Weather Modeling. Journal of Open Source Software 9, no. 98: 6712. https://</a:t>
            </a:r>
            <a:r>
              <a:rPr sz="1100" b="0" dirty="0" err="1"/>
              <a:t>doi.org</a:t>
            </a:r>
            <a:r>
              <a:rPr sz="1100" b="0" dirty="0"/>
              <a:t>/10.21105/joss.06712.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23016" y="4788282"/>
            <a:ext cx="561336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NATURF calculates urban parameters, like average building height in Los Angeles with a 100 m </a:t>
            </a:r>
            <a:r>
              <a:rPr lang="en-US" sz="1000" b="1">
                <a:solidFill>
                  <a:srgbClr val="0000FF"/>
                </a:solidFill>
                <a:latin typeface="Arial" panose="020B0604020202020204" pitchFamily="34" charset="0"/>
              </a:rPr>
              <a:t>resolution as pictured 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above, to enhance understanding of the influence of urban structures on local weather patterns.</a:t>
            </a:r>
            <a:endParaRPr lang="en-US" altLang="en-US" sz="1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F74B0-DE2D-377C-83B3-52E22BD1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2355034"/>
            <a:ext cx="5896705" cy="229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Implement </a:t>
            </a:r>
            <a:r>
              <a:rPr lang="en-US" dirty="0"/>
              <a:t>state of the art geospatial and workflow approaches </a:t>
            </a:r>
            <a:r>
              <a:rPr dirty="0"/>
              <a:t>to calculate 132 building parameters from </a:t>
            </a:r>
            <a:r>
              <a:rPr lang="en-US" dirty="0"/>
              <a:t>geographic data</a:t>
            </a:r>
            <a:r>
              <a:rPr dirty="0"/>
              <a:t> containing building footprint and height information, facilitating high-resolution urban parameter generation.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endParaRPr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Utilize </a:t>
            </a:r>
            <a:r>
              <a:rPr lang="en-US" dirty="0"/>
              <a:t>the H</a:t>
            </a:r>
            <a:r>
              <a:rPr dirty="0"/>
              <a:t>amilton</a:t>
            </a:r>
            <a:r>
              <a:rPr lang="en-US" dirty="0"/>
              <a:t> software</a:t>
            </a:r>
            <a:r>
              <a:rPr dirty="0"/>
              <a:t> for workflow organization and visualization, enabling the </a:t>
            </a:r>
            <a:r>
              <a:rPr lang="en-US" dirty="0"/>
              <a:t>scoping </a:t>
            </a:r>
            <a:r>
              <a:rPr dirty="0"/>
              <a:t>of function dependencies</a:t>
            </a:r>
            <a:r>
              <a:rPr lang="en-US" dirty="0"/>
              <a:t>, a robust test suite, </a:t>
            </a:r>
            <a:r>
              <a:rPr dirty="0"/>
              <a:t>easier troubleshooting</a:t>
            </a:r>
            <a:r>
              <a:rPr lang="en-US" dirty="0"/>
              <a:t>, and a deployable and scalable directed acyclic graph (DAG)</a:t>
            </a:r>
            <a:r>
              <a:rPr dirty="0"/>
              <a:t>.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endParaRPr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Employ </a:t>
            </a:r>
            <a:r>
              <a:rPr lang="en-US" dirty="0"/>
              <a:t>the </a:t>
            </a:r>
            <a:r>
              <a:rPr lang="en-US" dirty="0" err="1"/>
              <a:t>G</a:t>
            </a:r>
            <a:r>
              <a:rPr dirty="0" err="1"/>
              <a:t>eo</a:t>
            </a:r>
            <a:r>
              <a:rPr lang="en-US" dirty="0" err="1"/>
              <a:t>P</a:t>
            </a:r>
            <a:r>
              <a:rPr dirty="0" err="1"/>
              <a:t>andas</a:t>
            </a:r>
            <a:r>
              <a:rPr lang="en-US" dirty="0"/>
              <a:t> software</a:t>
            </a:r>
            <a:r>
              <a:rPr dirty="0"/>
              <a:t> to handle geospatial calculations efficiently, allowing for the computation of urban parameters based on building geometry and neighborhood interactions.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BB43-E224-DEE9-15D1-8FDDF20D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8" y="5025035"/>
            <a:ext cx="5834666" cy="1733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NATURF generates high-resolution urban parameters from building-level data, enabling detailed microclimate modeling at sub-kilometer scales.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endParaRPr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Simulations using NATURF demonstrate that urban developments significantly impact temperature and energy use in both new and existing neighborhoods.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endParaRPr dirty="0"/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NATURF provides high</a:t>
            </a:r>
            <a:r>
              <a:rPr lang="en-US" dirty="0"/>
              <a:t> </a:t>
            </a:r>
            <a:r>
              <a:rPr dirty="0"/>
              <a:t>resolution outputs making it suitable for complex urban analyses </a:t>
            </a:r>
            <a:r>
              <a:rPr lang="en-US" dirty="0" err="1"/>
              <a:t>scaleable</a:t>
            </a:r>
            <a:r>
              <a:rPr lang="en-US" dirty="0"/>
              <a:t> on</a:t>
            </a:r>
            <a:r>
              <a:rPr dirty="0"/>
              <a:t> high-performance computing systems.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01EFDF-50E3-340F-EBF7-9002B051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938520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7A84942-FEBE-A930-6496-9FA34FD6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2057400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5C8B62-5EEE-2E74-C2BB-F43010C0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4739909"/>
            <a:ext cx="5997932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Impact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0A15A0-7B42-9D2D-926F-B99FE1EF247E}"/>
              </a:ext>
            </a:extLst>
          </p:cNvPr>
          <p:cNvSpPr txBox="1"/>
          <p:nvPr/>
        </p:nvSpPr>
        <p:spPr>
          <a:xfrm>
            <a:off x="35168" y="6581001"/>
            <a:ext cx="12031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First draft generated using PAIGE, the </a:t>
            </a:r>
            <a:r>
              <a:rPr lang="en-US" sz="1200" i="1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Pnnl</a:t>
            </a:r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AI assistant for </a:t>
            </a:r>
            <a:r>
              <a:rPr lang="en-US" sz="1200" i="1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GEnerating</a:t>
            </a:r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 publication highlights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97DEA5-E0F9-D967-FAA7-205FCA79E8F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2755"/>
          <a:stretch/>
        </p:blipFill>
        <p:spPr>
          <a:xfrm>
            <a:off x="6629400" y="765855"/>
            <a:ext cx="5018877" cy="39062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  <SharedWithUsers xmlns="46a18389-f917-48ab-8f10-3a1967a18774">
      <UserInfo>
        <DisplayName>Rice, Jennie S</DisplayName>
        <AccountId>12</AccountId>
        <AccountType/>
      </UserInfo>
      <UserInfo>
        <DisplayName>Vernon, Chris R</DisplayName>
        <AccountId>27</AccountId>
        <AccountType/>
      </UserInfo>
      <UserInfo>
        <DisplayName>Mcgrath, Casey R</DisplayName>
        <AccountId>11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purl.org/dc/dcmitype/"/>
    <ds:schemaRef ds:uri="http://purl.org/dc/elements/1.1/"/>
    <ds:schemaRef ds:uri="d8a9b28a-468d-4f89-a24a-ae448d085101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6a18389-f917-48ab-8f10-3a1967a1877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6249</TotalTime>
  <Words>299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Rice, Jennie S</cp:lastModifiedBy>
  <cp:revision>30</cp:revision>
  <cp:lastPrinted>2011-05-11T17:30:12Z</cp:lastPrinted>
  <dcterms:created xsi:type="dcterms:W3CDTF">2017-11-02T21:19:41Z</dcterms:created>
  <dcterms:modified xsi:type="dcterms:W3CDTF">2024-10-09T04:04:28Z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