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0E74FE5F-2390-415A-E561-64BEEDA7A0C6}" name="Ou, Yang" initials="OY" userId="S::yang.ou@pnnl.gov::a1ccd556-0be1-495f-9583-1f5a8128d520" providerId="AD"/>
  <p188:author id="{167E05F3-DF8A-34A0-E6E8-FF8A0C2E1D50}" name="Iyer, Gokul C" initials="IGC" userId="S::Gokul.Iyer@pnnl.gov::710c25b3-862f-4786-bcec-66ea00a5834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4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607471-2D14-4C08-949D-AD0BA138DDBD}" v="16" dt="2022-08-22T20:35:48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/>
    <p:restoredTop sz="94694" autoAdjust="0"/>
  </p:normalViewPr>
  <p:slideViewPr>
    <p:cSldViewPr snapToGrid="0" snapToObjects="1">
      <p:cViewPr varScale="1">
        <p:scale>
          <a:sx n="119" d="100"/>
          <a:sy n="119" d="100"/>
        </p:scale>
        <p:origin x="10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8/10/relationships/authors" Target="author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D6003-FAE0-7345-A852-5087E6D4796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F271C-6DE0-214B-A9A2-982C4AA8B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2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224136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756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1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73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56502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9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6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8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0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8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6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63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F12DF-E081-2F44-9BC2-A5450E5BCFA7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0956E-4E7A-B642-A248-82238A1AD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0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4412" y="1198672"/>
            <a:ext cx="4033893" cy="548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the scale and type of electric capacity requirements needed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/>
              <a:t>in the U.S. under alternative future transition and technology cost scenarios.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>
                <a:latin typeface="Calibri"/>
                <a:cs typeface="Arial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cs typeface="Arial"/>
              </a:rPr>
              <a:t>Incorporate enhanced representations of </a:t>
            </a:r>
            <a:r>
              <a:rPr lang="en-US" sz="1400" b="0" i="0" dirty="0">
                <a:solidFill>
                  <a:srgbClr val="2E2E2E"/>
                </a:solidFill>
                <a:effectLst/>
                <a:latin typeface="NexusSerif"/>
              </a:rPr>
              <a:t>capacity markets, economic retirements, and power-plant age structure </a:t>
            </a:r>
            <a:r>
              <a:rPr lang="en-US" sz="1400" dirty="0">
                <a:cs typeface="Arial"/>
              </a:rPr>
              <a:t>within the capacity expansion module of a multi-sector model (GCAM-USA).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cs typeface="Arial"/>
              </a:rPr>
              <a:t>Explore four electric capacity expansion pathways that vary in their assumptions about renewable cost reduction rates and economy―wide low-carbon transitions.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cs typeface="Arial"/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altLang="en-US" sz="1400" b="1" dirty="0">
                <a:latin typeface="Calibri"/>
                <a:cs typeface="Arial"/>
              </a:rPr>
              <a:t>Impact</a:t>
            </a:r>
          </a:p>
          <a:p>
            <a:pPr marL="283210" indent="-283210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enhanced model includes operational flexibility that allows the modelled capacity market to better capture responses to short- and long-term demand changes without overly drastic shifts in near-term capacity. </a:t>
            </a:r>
            <a:endParaRPr lang="en-US" sz="1400" dirty="0">
              <a:highlight>
                <a:srgbClr val="FFFF00"/>
              </a:highlight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50821"/>
            <a:ext cx="91439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latin typeface="Arial"/>
                <a:cs typeface="Arial"/>
              </a:rPr>
              <a:t>Enhancing Modeled Capacity Expansion Pathways with Improved Power-Sector Dynamics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328000" y="5883088"/>
            <a:ext cx="4537779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Ou, Y., Binsted, M., Iyer, G., Patel, P. and Wise, M. "US state-level capacity expansion pathways with improved modeling of the power sector dynamics within a multisector model." 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Energy Strategy Reviews,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38,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100739, (2021), </a:t>
            </a:r>
            <a:br>
              <a:rPr lang="en-US" altLang="en-US" sz="1000" dirty="0">
                <a:solidFill>
                  <a:srgbClr val="000000"/>
                </a:solidFill>
                <a:latin typeface="+mn-lt"/>
              </a:rPr>
            </a:b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[DOI: 10.1016/j.esr.2021.100739]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210012" y="4136357"/>
            <a:ext cx="482671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/>
                <a:cs typeface="Arial"/>
              </a:rPr>
              <a:t>The ratio of cumulative (2016–2050) new capacity investments in renewables to gas. “Gas” includes gas and gas CCS plants, while “renewable” includes solar PV, solar CSP, and wind. Under a combination of rapid renewable cost reductions and economy-wide low-carbon transitions (LowReCost+Transition), capacity investments in renewable technologies increase substantially. Investments in fossil capacity (coal, gas, and refined liquids) reduce substantially.</a:t>
            </a:r>
            <a:endParaRPr lang="en-US" altLang="en-US" sz="1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FD637F3A-5040-4776-A935-F322E30FB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0607" y="1325012"/>
            <a:ext cx="4676125" cy="2684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18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667</TotalTime>
  <Words>260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NexusSerif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Graham, Neal T</dc:creator>
  <cp:lastModifiedBy>Bird, Hailey</cp:lastModifiedBy>
  <cp:revision>19</cp:revision>
  <dcterms:created xsi:type="dcterms:W3CDTF">2021-11-04T15:20:18Z</dcterms:created>
  <dcterms:modified xsi:type="dcterms:W3CDTF">2022-08-26T18:47:04Z</dcterms:modified>
</cp:coreProperties>
</file>