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03"/>
    <p:restoredTop sz="94762"/>
  </p:normalViewPr>
  <p:slideViewPr>
    <p:cSldViewPr snapToGrid="0">
      <p:cViewPr varScale="1">
        <p:scale>
          <a:sx n="121" d="100"/>
          <a:sy n="121" d="100"/>
        </p:scale>
        <p:origin x="5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3D811-1513-10C4-F564-376BD8E46B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F66057-43B1-167F-AC78-E028F0D0F5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4B6E4-CB79-A84A-6F43-1B62F409A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BB918-C7C6-A394-9807-BF06B763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E60F0-A3E8-2E07-A3A9-CC2C76E2E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6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7A937-D09E-36B4-9EA0-E7061E06E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02968B-31F3-EB17-F1D4-5E2AEE0C0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BDAB6-AFED-80F0-AC8B-8F5A66ED3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CD1DD-86B3-DC80-06E1-A69B66CAF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A5BD8-9D22-FC9A-2801-E405819B1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7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70EADC-F666-9886-9B2D-B6ED7437A4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C48E00-7803-72E2-76A4-517A2AE9B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73BB7-EC4C-13FC-3B1F-59A79DE3D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0664B-C35D-7C32-EB4A-238B657C5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4882A-F964-B9D4-1E4F-F763CCFFE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108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84231-7081-1E78-BD89-2E1C920B5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D0B70-E8CC-422A-F2D6-9C2495D04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767B9-7E5C-B689-3CAB-3E4270E07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B2684-192F-4520-458D-0C6DCEE8B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E054F-9D97-D136-4AF8-79D2447BE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4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0E0C4-2829-76AC-9BEA-F4A5B6B17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2A3D9-F99B-1CE6-F025-5082C606C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AA443-DE41-EE2E-7A01-ACE508BD9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71AD8-C8F2-8D15-E223-0B5A070E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610F4-3D5C-5555-CD43-8034B4B9F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66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FCAF-1D6E-2E02-31D6-E97382807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CE19A-33F1-A829-0F8D-E1817D59BE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34152C-56A4-1675-5CEB-B88F94EF9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0D1CFC-6916-FFA1-F38C-60E67B04C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91AA9-E9A4-603F-8657-2527EFF33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3B1D7D-FFCB-F4E1-1487-BD63904F4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0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4C1D7-505B-080A-2B5A-398D6711E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E02539-EB8D-6E96-74B0-62EB7E1E1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601163-62F6-C167-6631-A52F50D5B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BE47CA-48C1-52DB-6227-AE816F3A37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35E788-0B32-B514-07FF-6E91453F85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CC9AC9-CA2E-57E2-2B5D-34CBAB9D4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9/3/24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DD204B-C6C7-0763-61D8-F6C5402FD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730D3E-C141-0FE7-2B75-E99329FCD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12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2103F-779E-CAE4-691E-E3979F561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25ACF-2CBA-48F9-7799-A6A1DD1DD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9/3/24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7FA451-4816-81DA-34F2-5A050B46A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36C27B-44BB-4754-7635-2523266F5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61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D14BB7-B48E-E8ED-077D-B865A56D7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9/3/24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88A4CD-B402-593B-3424-9CBD4A680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4F7A8-0A93-6262-0160-9A875694D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246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EF7B0-19D0-D7F2-6096-0EB35ACE6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99508-D370-57FB-B74A-A8CD883A5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41ABF5-92B9-C97A-18CE-CC80A9EE1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880FA-F938-A819-6102-5E87FA4BF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5F376-AC14-0768-98CB-109B57125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8654D1-9980-09BD-471E-2ADB269AE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7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34141-50E4-824E-A6D9-A8E5695F2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7696E1-EE20-263A-6DFD-4A01DE34C8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AE5738-6134-17C4-862A-B730B6DC6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9CD43-46D1-81AA-9A54-F23D65402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D0E7-CFE5-C845-A834-ABB29F1B25FF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B87B0-F43B-1D15-348D-6FDA88C65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61F0A1-5F39-C9A3-E9C8-8F9C2B5CC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28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50F565-DE61-348C-2264-286969363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7680D-68C3-C6E8-EBDB-A5F09BAB3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4B4E2-776A-2C52-7CC1-8DE0ADF1BA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BDD0E7-CFE5-C845-A834-ABB29F1B25FF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752BB-31DC-10ED-2BBE-97DE4B8AEA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39318-4301-CD49-038F-1C3CCC8279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57A9D3-C926-7C4C-A551-54647381B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31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md.copernicus.org/articles/17/6415/2024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7C602-2E39-7EFA-DFD0-ABB00AF16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627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+mn-lt"/>
                <a:cs typeface="Arial" panose="020B0604020202020204" pitchFamily="34" charset="0"/>
              </a:rPr>
              <a:t>Synthetic Biogeochemical Argo Floats in E3SM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1803A5-B502-D075-B193-26452E9AE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726" y="1143000"/>
            <a:ext cx="5768834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dirty="0"/>
              <a:t>Determine whether Argo float sampling frequency and density captures the true spatiotemporal variability in ocean physical and biogeochemical properties.</a:t>
            </a:r>
          </a:p>
          <a:p>
            <a:pPr>
              <a:spcBef>
                <a:spcPct val="15000"/>
              </a:spcBef>
              <a:defRPr/>
            </a:pPr>
            <a:endParaRPr lang="en-US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dirty="0"/>
              <a:t>Develop synthetic Argo float capabilities in E3SMv2 and conduct a test simulation with this new tool.</a:t>
            </a:r>
          </a:p>
          <a:p>
            <a:pPr>
              <a:spcBef>
                <a:spcPct val="15000"/>
              </a:spcBef>
              <a:defRPr/>
            </a:pPr>
            <a:endParaRPr lang="en-US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This paper introduces and describes a novel tool for the DOE E3SM: synthetic floats that drift with simulated ocean currents and sample their physical and biogeochemical properties online at model runtime.  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This new tool has the potential to transform our approach to oceanographic observational system simulation.</a:t>
            </a:r>
            <a:endParaRPr lang="en-US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13DAD630-4949-69F6-427C-B19511A0E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286" y="6104491"/>
            <a:ext cx="4981427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latin typeface="+mn-lt"/>
              </a:rPr>
              <a:t>C. Nissen, N. Lovenduski, M. </a:t>
            </a:r>
            <a:r>
              <a:rPr lang="en-US" sz="1000" dirty="0" err="1">
                <a:latin typeface="+mn-lt"/>
              </a:rPr>
              <a:t>Maltrud</a:t>
            </a:r>
            <a:r>
              <a:rPr lang="en-US" sz="1000" dirty="0">
                <a:latin typeface="+mn-lt"/>
              </a:rPr>
              <a:t>, A. Gray, Y. Takano, K. Falcinelli, J. Sauvé, and K. Smith. ”LIGHT-bgcArgo-1.0: using synthetic float capabilities in E3SMv2 to assess spatiotemporal variability in ocean physics and biogeochemistry.” </a:t>
            </a:r>
            <a:r>
              <a:rPr lang="en-US" sz="1000" i="1" dirty="0">
                <a:latin typeface="+mn-lt"/>
              </a:rPr>
              <a:t>Geoscientific Model Development</a:t>
            </a:r>
            <a:r>
              <a:rPr lang="en-US" sz="1000" dirty="0">
                <a:latin typeface="+mn-lt"/>
              </a:rPr>
              <a:t>, 17, 6415-6435, (2024). [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DOI: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  <a:hlinkClick r:id="rId2"/>
              </a:rPr>
              <a:t>10.5194/gmd-17-6415-2024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59F24B-C8DC-FC7F-CBD7-606B0BFD3892}"/>
              </a:ext>
            </a:extLst>
          </p:cNvPr>
          <p:cNvSpPr txBox="1"/>
          <p:nvPr/>
        </p:nvSpPr>
        <p:spPr>
          <a:xfrm>
            <a:off x="7676698" y="5565666"/>
            <a:ext cx="4034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Schematic illustration of synthetic and real-world biogeochemical Argo floats.</a:t>
            </a:r>
          </a:p>
        </p:txBody>
      </p:sp>
      <p:pic>
        <p:nvPicPr>
          <p:cNvPr id="10" name="Picture 9" descr="A diagram of a water cycle&#10;&#10;Description automatically generated with medium confidence">
            <a:extLst>
              <a:ext uri="{FF2B5EF4-FFF2-40B4-BE49-F238E27FC236}">
                <a16:creationId xmlns:a16="http://schemas.microsoft.com/office/drawing/2014/main" id="{537B0C20-AE4C-D4A9-9365-6A93737E1D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9167" y="0"/>
            <a:ext cx="4575667" cy="553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866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175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Synthetic Biogeochemical Argo Floats in E3SM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Nikki Lovenduski</dc:creator>
  <cp:lastModifiedBy>Nikki Lovenduski</cp:lastModifiedBy>
  <cp:revision>6</cp:revision>
  <dcterms:created xsi:type="dcterms:W3CDTF">2024-08-30T15:48:27Z</dcterms:created>
  <dcterms:modified xsi:type="dcterms:W3CDTF">2024-09-03T20:07:43Z</dcterms:modified>
</cp:coreProperties>
</file>