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405"/>
  </p:normalViewPr>
  <p:slideViewPr>
    <p:cSldViewPr snapToGrid="0" snapToObjects="1">
      <p:cViewPr varScale="1">
        <p:scale>
          <a:sx n="86" d="100"/>
          <a:sy n="86" d="100"/>
        </p:scale>
        <p:origin x="8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2/11/2024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77408" y="2645"/>
            <a:ext cx="10963656" cy="156966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New Potential to Reduce Uncertainty in Regional Climate Projections by Combining Physical and Socio-Economic Constraints</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833642"/>
            <a:ext cx="11058564" cy="584775"/>
          </a:xfrm>
          <a:prstGeom prst="rect">
            <a:avLst/>
          </a:prstGeom>
          <a:noFill/>
          <a:ln>
            <a:solidFill>
              <a:schemeClr val="accent1"/>
            </a:solidFill>
          </a:ln>
        </p:spPr>
        <p:txBody>
          <a:bodyPr wrap="square" rtlCol="0">
            <a:spAutoFit/>
          </a:bodyPr>
          <a:lstStyle/>
          <a:p>
            <a:pPr algn="ctr"/>
            <a:r>
              <a:rPr lang="de-CH" sz="1600" b="1" dirty="0">
                <a:latin typeface="Arial" panose="020B0604020202020204" pitchFamily="34" charset="0"/>
                <a:cs typeface="Arial" panose="020B0604020202020204" pitchFamily="34" charset="0"/>
              </a:rPr>
              <a:t>Lehner, F.</a:t>
            </a:r>
            <a:r>
              <a:rPr lang="de-CH" sz="1600" dirty="0">
                <a:latin typeface="Arial" panose="020B0604020202020204" pitchFamily="34" charset="0"/>
                <a:cs typeface="Arial" panose="020B0604020202020204" pitchFamily="34" charset="0"/>
              </a:rPr>
              <a:t>, E. Hawkins, R. Sutton, </a:t>
            </a:r>
            <a:r>
              <a:rPr lang="de-CH" sz="1600" b="1" dirty="0">
                <a:latin typeface="Arial" panose="020B0604020202020204" pitchFamily="34" charset="0"/>
                <a:cs typeface="Arial" panose="020B0604020202020204" pitchFamily="34" charset="0"/>
              </a:rPr>
              <a:t>A. G. </a:t>
            </a:r>
            <a:r>
              <a:rPr lang="de-CH" sz="1600" b="1" dirty="0" err="1">
                <a:latin typeface="Arial" panose="020B0604020202020204" pitchFamily="34" charset="0"/>
                <a:cs typeface="Arial" panose="020B0604020202020204" pitchFamily="34" charset="0"/>
              </a:rPr>
              <a:t>Pendergrass</a:t>
            </a:r>
            <a:r>
              <a:rPr lang="de-CH" sz="1600" dirty="0">
                <a:latin typeface="Arial" panose="020B0604020202020204" pitchFamily="34" charset="0"/>
                <a:cs typeface="Arial" panose="020B0604020202020204" pitchFamily="34" charset="0"/>
              </a:rPr>
              <a:t>, F. C. Moore:</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AGU Advances (2023) </a:t>
            </a:r>
            <a:r>
              <a:rPr lang="en-US" sz="1600" i="1" dirty="0" err="1">
                <a:latin typeface="Arial" panose="020B0604020202020204" pitchFamily="34" charset="0"/>
                <a:cs typeface="Arial" panose="020B0604020202020204" pitchFamily="34" charset="0"/>
              </a:rPr>
              <a:t>doi</a:t>
            </a:r>
            <a:r>
              <a:rPr lang="en-US" sz="1600" i="1" dirty="0">
                <a:latin typeface="Arial" panose="020B0604020202020204" pitchFamily="34" charset="0"/>
                <a:cs typeface="Arial" panose="020B0604020202020204" pitchFamily="34" charset="0"/>
              </a:rPr>
              <a:t>: 10.1029/2023AV000887</a:t>
            </a:r>
            <a:endParaRPr lang="en-US" sz="1600"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7235486" y="2738888"/>
            <a:ext cx="4402332" cy="1200329"/>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We combine recently published constraints on climate sensitivity and socio-economic trajectories in a probabilistic framework to reduce uncertainties in regional temperature projections.</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35487" y="4015841"/>
            <a:ext cx="4402331" cy="1846659"/>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The combined constraints reduce regional climate projection uncertainty significantly, more than either constraint individually. Reduced uncertainties can aid in adaptation planning. This framework can potentially be extended to other variables, though it requires a link of </a:t>
            </a:r>
            <a:r>
              <a:rPr lang="en-US" sz="1400">
                <a:latin typeface="Arial" panose="020B0604020202020204" pitchFamily="34" charset="0"/>
                <a:cs typeface="Arial" panose="020B0604020202020204" pitchFamily="34" charset="0"/>
              </a:rPr>
              <a:t>those variables to </a:t>
            </a:r>
            <a:r>
              <a:rPr lang="en-US" sz="1400" dirty="0">
                <a:latin typeface="Arial" panose="020B0604020202020204" pitchFamily="34" charset="0"/>
                <a:cs typeface="Arial" panose="020B0604020202020204" pitchFamily="34" charset="0"/>
              </a:rPr>
              <a:t>global temperatures.</a:t>
            </a:r>
          </a:p>
        </p:txBody>
      </p:sp>
      <p:sp>
        <p:nvSpPr>
          <p:cNvPr id="11" name="TextBox 10">
            <a:extLst>
              <a:ext uri="{FF2B5EF4-FFF2-40B4-BE49-F238E27FC236}">
                <a16:creationId xmlns:a16="http://schemas.microsoft.com/office/drawing/2014/main" id="{C1487AF8-B774-BC41-BABF-E7279BA534C8}"/>
              </a:ext>
            </a:extLst>
          </p:cNvPr>
          <p:cNvSpPr txBox="1"/>
          <p:nvPr/>
        </p:nvSpPr>
        <p:spPr>
          <a:xfrm>
            <a:off x="7235486" y="1509620"/>
            <a:ext cx="4528424" cy="1200329"/>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Regional climate projections still diverge strongly due to uncertainties in emissions scenarios and associated climate model responses. The goal is to reduce these uncertainties via a combined framework.</a:t>
            </a:r>
            <a:endParaRPr lang="en-US" sz="1600" b="1" i="1" dirty="0">
              <a:latin typeface="Arial"/>
              <a:cs typeface="Arial"/>
            </a:endParaRPr>
          </a:p>
        </p:txBody>
      </p:sp>
      <p:pic>
        <p:nvPicPr>
          <p:cNvPr id="3" name="Picture 2">
            <a:extLst>
              <a:ext uri="{FF2B5EF4-FFF2-40B4-BE49-F238E27FC236}">
                <a16:creationId xmlns:a16="http://schemas.microsoft.com/office/drawing/2014/main" id="{E0A385E6-B5CE-8D84-67C1-AC1BB081FAB9}"/>
              </a:ext>
            </a:extLst>
          </p:cNvPr>
          <p:cNvPicPr>
            <a:picLocks noChangeAspect="1"/>
          </p:cNvPicPr>
          <p:nvPr/>
        </p:nvPicPr>
        <p:blipFill>
          <a:blip r:embed="rId2"/>
          <a:stretch>
            <a:fillRect/>
          </a:stretch>
        </p:blipFill>
        <p:spPr>
          <a:xfrm>
            <a:off x="568960" y="1463474"/>
            <a:ext cx="6423471" cy="3499543"/>
          </a:xfrm>
          <a:prstGeom prst="rect">
            <a:avLst/>
          </a:prstGeom>
        </p:spPr>
      </p:pic>
      <p:sp>
        <p:nvSpPr>
          <p:cNvPr id="7" name="TextBox 6">
            <a:extLst>
              <a:ext uri="{FF2B5EF4-FFF2-40B4-BE49-F238E27FC236}">
                <a16:creationId xmlns:a16="http://schemas.microsoft.com/office/drawing/2014/main" id="{2448E423-0B78-F2FC-A77A-008552E784A4}"/>
              </a:ext>
            </a:extLst>
          </p:cNvPr>
          <p:cNvSpPr txBox="1"/>
          <p:nvPr/>
        </p:nvSpPr>
        <p:spPr>
          <a:xfrm>
            <a:off x="579255" y="4846838"/>
            <a:ext cx="6402880"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Fig. 1 from Lehner et al. (2023), showing the step-wise reduction of uncertainty in regional temperature projections from combining constraints on global and regional climate sensitivity with constraints on socio-economic scenarios. The upshot is that uncertainties are reduced by up to 50% relative to the full uncertainty as assessed from unconstrained CMIP6.</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209</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34</cp:revision>
  <dcterms:created xsi:type="dcterms:W3CDTF">2017-08-29T22:43:04Z</dcterms:created>
  <dcterms:modified xsi:type="dcterms:W3CDTF">2024-02-11T18:39:14Z</dcterms:modified>
</cp:coreProperties>
</file>