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Lst>
  <p:sldSz cy="5143500" cx="9144000"/>
  <p:notesSz cx="6858000" cy="9144000"/>
  <p:embeddedFontLst>
    <p:embeddedFont>
      <p:font typeface="Raleway"/>
      <p:regular r:id="rId7"/>
      <p:bold r:id="rId8"/>
      <p:italic r:id="rId9"/>
      <p:boldItalic r:id="rId10"/>
    </p:embeddedFont>
    <p:embeddedFont>
      <p:font typeface="Lato"/>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Lato-regular.fntdata"/><Relationship Id="rId10" Type="http://schemas.openxmlformats.org/officeDocument/2006/relationships/font" Target="fonts/Raleway-boldItalic.fntdata"/><Relationship Id="rId13" Type="http://schemas.openxmlformats.org/officeDocument/2006/relationships/font" Target="fonts/Lato-italic.fntdata"/><Relationship Id="rId12"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Raleway-italic.fntdata"/><Relationship Id="rId14"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Raleway-regular.fntdata"/><Relationship Id="rId8" Type="http://schemas.openxmlformats.org/officeDocument/2006/relationships/font" Target="fonts/Raleway-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2477c61a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2477c61a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8" name="Shape 8"/>
        <p:cNvGrpSpPr/>
        <p:nvPr/>
      </p:nvGrpSpPr>
      <p:grpSpPr>
        <a:xfrm>
          <a:off x="0" y="0"/>
          <a:ext cx="0" cy="0"/>
          <a:chOff x="0" y="0"/>
          <a:chExt cx="0" cy="0"/>
        </a:xfrm>
      </p:grpSpPr>
      <p:cxnSp>
        <p:nvCxnSpPr>
          <p:cNvPr id="9" name="Google Shape;9;p2"/>
          <p:cNvCxnSpPr/>
          <p:nvPr/>
        </p:nvCxnSpPr>
        <p:spPr>
          <a:xfrm>
            <a:off x="2477724" y="415650"/>
            <a:ext cx="6244200" cy="0"/>
          </a:xfrm>
          <a:prstGeom prst="straightConnector1">
            <a:avLst/>
          </a:prstGeom>
          <a:noFill/>
          <a:ln cap="flat" cmpd="sng" w="38100">
            <a:solidFill>
              <a:schemeClr val="dk1"/>
            </a:solidFill>
            <a:prstDash val="solid"/>
            <a:round/>
            <a:headEnd len="sm" w="sm" type="none"/>
            <a:tailEnd len="sm" w="sm" type="none"/>
          </a:ln>
        </p:spPr>
      </p:cxnSp>
      <p:cxnSp>
        <p:nvCxnSpPr>
          <p:cNvPr id="10" name="Google Shape;10;p2"/>
          <p:cNvCxnSpPr/>
          <p:nvPr/>
        </p:nvCxnSpPr>
        <p:spPr>
          <a:xfrm>
            <a:off x="2477724" y="4740000"/>
            <a:ext cx="6244200" cy="0"/>
          </a:xfrm>
          <a:prstGeom prst="straightConnector1">
            <a:avLst/>
          </a:prstGeom>
          <a:noFill/>
          <a:ln cap="flat" cmpd="sng" w="19050">
            <a:solidFill>
              <a:schemeClr val="dk1"/>
            </a:solidFill>
            <a:prstDash val="solid"/>
            <a:round/>
            <a:headEnd len="sm" w="sm" type="none"/>
            <a:tailEnd len="sm" w="sm" type="none"/>
          </a:ln>
        </p:spPr>
      </p:cxnSp>
      <p:cxnSp>
        <p:nvCxnSpPr>
          <p:cNvPr id="11" name="Google Shape;11;p2"/>
          <p:cNvCxnSpPr/>
          <p:nvPr/>
        </p:nvCxnSpPr>
        <p:spPr>
          <a:xfrm>
            <a:off x="425198" y="415650"/>
            <a:ext cx="183300" cy="0"/>
          </a:xfrm>
          <a:prstGeom prst="straightConnector1">
            <a:avLst/>
          </a:prstGeom>
          <a:noFill/>
          <a:ln cap="flat" cmpd="sng" w="19050">
            <a:solidFill>
              <a:schemeClr val="dk1"/>
            </a:solidFill>
            <a:prstDash val="solid"/>
            <a:round/>
            <a:headEnd len="sm" w="sm" type="none"/>
            <a:tailEnd len="sm" w="sm" type="none"/>
          </a:ln>
        </p:spPr>
      </p:cxnSp>
      <p:sp>
        <p:nvSpPr>
          <p:cNvPr id="12" name="Google Shape;12;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3" name="Google Shape;13;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SzPts val="1800"/>
              <a:buNone/>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11"/>
          <p:cNvSpPr/>
          <p:nvPr/>
        </p:nvSpPr>
        <p:spPr>
          <a:xfrm>
            <a:off x="4572000" y="125"/>
            <a:ext cx="4572000" cy="5143500"/>
          </a:xfrm>
          <a:prstGeom prst="rect">
            <a:avLst/>
          </a:prstGeom>
          <a:solidFill>
            <a:schemeClr val="dk2"/>
          </a:solid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 name="Google Shape;51;p1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2" name="Google Shape;52;p11"/>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3" name="Google Shape;53;p11"/>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11"/>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figure in white">
  <p:cSld name="SECTION_TITLE_AND_DESCRIPTION_1">
    <p:spTree>
      <p:nvGrpSpPr>
        <p:cNvPr id="55" name="Shape 55"/>
        <p:cNvGrpSpPr/>
        <p:nvPr/>
      </p:nvGrpSpPr>
      <p:grpSpPr>
        <a:xfrm>
          <a:off x="0" y="0"/>
          <a:ext cx="0" cy="0"/>
          <a:chOff x="0" y="0"/>
          <a:chExt cx="0" cy="0"/>
        </a:xfrm>
      </p:grpSpPr>
      <p:sp>
        <p:nvSpPr>
          <p:cNvPr id="56" name="Google Shape;56;p12"/>
          <p:cNvSpPr/>
          <p:nvPr/>
        </p:nvSpPr>
        <p:spPr>
          <a:xfrm>
            <a:off x="0" y="0"/>
            <a:ext cx="4572000" cy="51435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 name="Google Shape;57;p12"/>
          <p:cNvCxnSpPr/>
          <p:nvPr/>
        </p:nvCxnSpPr>
        <p:spPr>
          <a:xfrm>
            <a:off x="457675" y="4495375"/>
            <a:ext cx="468300" cy="0"/>
          </a:xfrm>
          <a:prstGeom prst="straightConnector1">
            <a:avLst/>
          </a:prstGeom>
          <a:noFill/>
          <a:ln cap="flat" cmpd="sng" w="19050">
            <a:solidFill>
              <a:schemeClr val="lt1"/>
            </a:solidFill>
            <a:prstDash val="solid"/>
            <a:round/>
            <a:headEnd len="sm" w="sm" type="none"/>
            <a:tailEnd len="sm" w="sm" type="none"/>
          </a:ln>
        </p:spPr>
      </p:cxnSp>
      <p:sp>
        <p:nvSpPr>
          <p:cNvPr id="58" name="Google Shape;58;p12"/>
          <p:cNvSpPr txBox="1"/>
          <p:nvPr>
            <p:ph type="title"/>
          </p:nvPr>
        </p:nvSpPr>
        <p:spPr>
          <a:xfrm>
            <a:off x="263400" y="1372725"/>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9" name="Google Shape;59;p12"/>
          <p:cNvSpPr txBox="1"/>
          <p:nvPr>
            <p:ph idx="1" type="subTitle"/>
          </p:nvPr>
        </p:nvSpPr>
        <p:spPr>
          <a:xfrm>
            <a:off x="263400" y="2710746"/>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2100"/>
              <a:buNone/>
              <a:defRPr sz="2100">
                <a:solidFill>
                  <a:schemeClr val="accent3"/>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ansition - figure in white 1">
  <p:cSld name="SECTION_TITLE_AND_DESCRIPTION_1_1">
    <p:spTree>
      <p:nvGrpSpPr>
        <p:cNvPr id="60" name="Shape 60"/>
        <p:cNvGrpSpPr/>
        <p:nvPr/>
      </p:nvGrpSpPr>
      <p:grpSpPr>
        <a:xfrm>
          <a:off x="0" y="0"/>
          <a:ext cx="0" cy="0"/>
          <a:chOff x="0" y="0"/>
          <a:chExt cx="0" cy="0"/>
        </a:xfrm>
      </p:grpSpPr>
      <p:sp>
        <p:nvSpPr>
          <p:cNvPr id="61" name="Google Shape;61;p13"/>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2" name="Google Shape;62;p13"/>
          <p:cNvCxnSpPr/>
          <p:nvPr/>
        </p:nvCxnSpPr>
        <p:spPr>
          <a:xfrm>
            <a:off x="457675" y="4495375"/>
            <a:ext cx="468300" cy="0"/>
          </a:xfrm>
          <a:prstGeom prst="straightConnector1">
            <a:avLst/>
          </a:prstGeom>
          <a:noFill/>
          <a:ln cap="flat" cmpd="sng" w="19050">
            <a:solidFill>
              <a:schemeClr val="lt1"/>
            </a:solidFill>
            <a:prstDash val="solid"/>
            <a:round/>
            <a:headEnd len="sm" w="sm" type="none"/>
            <a:tailEnd len="sm" w="sm" type="none"/>
          </a:ln>
        </p:spPr>
      </p:cxnSp>
      <p:sp>
        <p:nvSpPr>
          <p:cNvPr id="63" name="Google Shape;63;p13"/>
          <p:cNvSpPr txBox="1"/>
          <p:nvPr>
            <p:ph type="title"/>
          </p:nvPr>
        </p:nvSpPr>
        <p:spPr>
          <a:xfrm>
            <a:off x="263400" y="1372725"/>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rgbClr val="FFFFFF"/>
              </a:buClr>
              <a:buSzPts val="3600"/>
              <a:buNone/>
              <a:defRPr sz="3600">
                <a:solidFill>
                  <a:srgbClr val="FFFFFF"/>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64" name="Google Shape;64;p13"/>
          <p:cNvSpPr txBox="1"/>
          <p:nvPr>
            <p:ph idx="1" type="subTitle"/>
          </p:nvPr>
        </p:nvSpPr>
        <p:spPr>
          <a:xfrm>
            <a:off x="263400" y="2710746"/>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3"/>
              </a:buClr>
              <a:buSzPts val="2100"/>
              <a:buNone/>
              <a:defRPr sz="2100">
                <a:solidFill>
                  <a:schemeClr val="accent3"/>
                </a:solidFill>
              </a:defRPr>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5" name="Shape 65"/>
        <p:cNvGrpSpPr/>
        <p:nvPr/>
      </p:nvGrpSpPr>
      <p:grpSpPr>
        <a:xfrm>
          <a:off x="0" y="0"/>
          <a:ext cx="0" cy="0"/>
          <a:chOff x="0" y="0"/>
          <a:chExt cx="0" cy="0"/>
        </a:xfrm>
      </p:grpSpPr>
      <p:cxnSp>
        <p:nvCxnSpPr>
          <p:cNvPr id="66" name="Google Shape;66;p14"/>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7" name="Google Shape;67;p1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68" name="Google Shape;68;p14"/>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3000"/>
              <a:buFont typeface="Raleway"/>
              <a:buNone/>
              <a:defRPr sz="3000">
                <a:latin typeface="Raleway"/>
                <a:ea typeface="Raleway"/>
                <a:cs typeface="Raleway"/>
                <a:sym typeface="Raleway"/>
              </a:defRPr>
            </a:lvl1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9" name="Shape 69"/>
        <p:cNvGrpSpPr/>
        <p:nvPr/>
      </p:nvGrpSpPr>
      <p:grpSpPr>
        <a:xfrm>
          <a:off x="0" y="0"/>
          <a:ext cx="0" cy="0"/>
          <a:chOff x="0" y="0"/>
          <a:chExt cx="0" cy="0"/>
        </a:xfrm>
      </p:grpSpPr>
      <p:cxnSp>
        <p:nvCxnSpPr>
          <p:cNvPr id="70" name="Google Shape;70;p15"/>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71" name="Google Shape;71;p15"/>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72" name="Google Shape;72;p15"/>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73" name="Google Shape;73;p15"/>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4" name="Shape 7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1">
    <p:spTree>
      <p:nvGrpSpPr>
        <p:cNvPr id="75" name="Shape 75"/>
        <p:cNvGrpSpPr/>
        <p:nvPr/>
      </p:nvGrpSpPr>
      <p:grpSpPr>
        <a:xfrm>
          <a:off x="0" y="0"/>
          <a:ext cx="0" cy="0"/>
          <a:chOff x="0" y="0"/>
          <a:chExt cx="0" cy="0"/>
        </a:xfrm>
      </p:grpSpPr>
      <p:sp>
        <p:nvSpPr>
          <p:cNvPr id="76" name="Google Shape;76;p17"/>
          <p:cNvSpPr txBox="1"/>
          <p:nvPr>
            <p:ph type="title"/>
          </p:nvPr>
        </p:nvSpPr>
        <p:spPr>
          <a:xfrm>
            <a:off x="685800" y="2561000"/>
            <a:ext cx="4931100" cy="20553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6" name="Google Shape;16;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7" name="Google Shape;17;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cxnSp>
        <p:nvCxnSpPr>
          <p:cNvPr id="19" name="Google Shape;19;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0" name="Google Shape;20;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1" name="Google Shape;21;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2" name="Google Shape;22;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cxnSp>
        <p:nvCxnSpPr>
          <p:cNvPr id="25" name="Google Shape;25;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6" name="Google Shape;26;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7" name="Google Shape;27;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8" name="Google Shape;28;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cxnSp>
        <p:nvCxnSpPr>
          <p:cNvPr id="34" name="Google Shape;34;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5" name="Google Shape;35;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6" name="Google Shape;36;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points-Left">
  <p:cSld name="ONE_COLUMN_TEXT_1">
    <p:spTree>
      <p:nvGrpSpPr>
        <p:cNvPr id="37" name="Shape 37"/>
        <p:cNvGrpSpPr/>
        <p:nvPr/>
      </p:nvGrpSpPr>
      <p:grpSpPr>
        <a:xfrm>
          <a:off x="0" y="0"/>
          <a:ext cx="0" cy="0"/>
          <a:chOff x="0" y="0"/>
          <a:chExt cx="0" cy="0"/>
        </a:xfrm>
      </p:grpSpPr>
      <p:cxnSp>
        <p:nvCxnSpPr>
          <p:cNvPr id="38" name="Google Shape;38;p8"/>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9" name="Google Shape;39;p8"/>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8"/>
          <p:cNvSpPr txBox="1"/>
          <p:nvPr>
            <p:ph idx="1" type="body"/>
          </p:nvPr>
        </p:nvSpPr>
        <p:spPr>
          <a:xfrm>
            <a:off x="319500" y="1577350"/>
            <a:ext cx="2565900" cy="7299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Char char="●"/>
              <a:defRPr b="1" sz="1000">
                <a:solidFill>
                  <a:schemeClr val="dk1"/>
                </a:solidFill>
              </a:defRPr>
            </a:lvl1pPr>
            <a:lvl2pPr indent="-292100" lvl="1" marL="914400" rtl="0">
              <a:spcBef>
                <a:spcPts val="1600"/>
              </a:spcBef>
              <a:spcAft>
                <a:spcPts val="0"/>
              </a:spcAft>
              <a:buClr>
                <a:schemeClr val="dk1"/>
              </a:buClr>
              <a:buSzPts val="1000"/>
              <a:buChar char="○"/>
              <a:defRPr b="1" sz="1000">
                <a:solidFill>
                  <a:schemeClr val="dk1"/>
                </a:solidFill>
              </a:defRPr>
            </a:lvl2pPr>
            <a:lvl3pPr indent="-292100" lvl="2" marL="1371600" rtl="0">
              <a:spcBef>
                <a:spcPts val="1600"/>
              </a:spcBef>
              <a:spcAft>
                <a:spcPts val="0"/>
              </a:spcAft>
              <a:buClr>
                <a:schemeClr val="dk1"/>
              </a:buClr>
              <a:buSzPts val="1000"/>
              <a:buChar char="■"/>
              <a:defRPr b="1" sz="1000">
                <a:solidFill>
                  <a:schemeClr val="dk1"/>
                </a:solidFill>
              </a:defRPr>
            </a:lvl3pPr>
            <a:lvl4pPr indent="-292100" lvl="3" marL="1828800" rtl="0">
              <a:spcBef>
                <a:spcPts val="1600"/>
              </a:spcBef>
              <a:spcAft>
                <a:spcPts val="0"/>
              </a:spcAft>
              <a:buClr>
                <a:schemeClr val="dk1"/>
              </a:buClr>
              <a:buSzPts val="1000"/>
              <a:buChar char="●"/>
              <a:defRPr b="1" sz="1000">
                <a:solidFill>
                  <a:schemeClr val="dk1"/>
                </a:solidFill>
              </a:defRPr>
            </a:lvl4pPr>
            <a:lvl5pPr indent="-292100" lvl="4" marL="2286000" rtl="0">
              <a:spcBef>
                <a:spcPts val="1600"/>
              </a:spcBef>
              <a:spcAft>
                <a:spcPts val="0"/>
              </a:spcAft>
              <a:buClr>
                <a:schemeClr val="dk1"/>
              </a:buClr>
              <a:buSzPts val="1000"/>
              <a:buChar char="○"/>
              <a:defRPr b="1" sz="1000">
                <a:solidFill>
                  <a:schemeClr val="dk1"/>
                </a:solidFill>
              </a:defRPr>
            </a:lvl5pPr>
            <a:lvl6pPr indent="-292100" lvl="5" marL="2743200" rtl="0">
              <a:spcBef>
                <a:spcPts val="1600"/>
              </a:spcBef>
              <a:spcAft>
                <a:spcPts val="0"/>
              </a:spcAft>
              <a:buClr>
                <a:schemeClr val="dk1"/>
              </a:buClr>
              <a:buSzPts val="1000"/>
              <a:buChar char="■"/>
              <a:defRPr b="1" sz="1000">
                <a:solidFill>
                  <a:schemeClr val="dk1"/>
                </a:solidFill>
              </a:defRPr>
            </a:lvl6pPr>
            <a:lvl7pPr indent="-292100" lvl="6" marL="3200400" rtl="0">
              <a:spcBef>
                <a:spcPts val="1600"/>
              </a:spcBef>
              <a:spcAft>
                <a:spcPts val="0"/>
              </a:spcAft>
              <a:buClr>
                <a:schemeClr val="dk1"/>
              </a:buClr>
              <a:buSzPts val="1000"/>
              <a:buChar char="●"/>
              <a:defRPr b="1" sz="1000">
                <a:solidFill>
                  <a:schemeClr val="dk1"/>
                </a:solidFill>
              </a:defRPr>
            </a:lvl7pPr>
            <a:lvl8pPr indent="-292100" lvl="7" marL="3657600" rtl="0">
              <a:spcBef>
                <a:spcPts val="1600"/>
              </a:spcBef>
              <a:spcAft>
                <a:spcPts val="0"/>
              </a:spcAft>
              <a:buClr>
                <a:schemeClr val="dk1"/>
              </a:buClr>
              <a:buSzPts val="1000"/>
              <a:buChar char="○"/>
              <a:defRPr b="1" sz="1000">
                <a:solidFill>
                  <a:schemeClr val="dk1"/>
                </a:solidFill>
              </a:defRPr>
            </a:lvl8pPr>
            <a:lvl9pPr indent="-292100" lvl="8" marL="4114800" rtl="0">
              <a:spcBef>
                <a:spcPts val="1600"/>
              </a:spcBef>
              <a:spcAft>
                <a:spcPts val="1600"/>
              </a:spcAft>
              <a:buClr>
                <a:schemeClr val="dk1"/>
              </a:buClr>
              <a:buSzPts val="1000"/>
              <a:buChar char="■"/>
              <a:defRPr b="1" sz="1000">
                <a:solidFill>
                  <a:schemeClr val="dk1"/>
                </a:solidFill>
              </a:defRPr>
            </a:lvl9pPr>
          </a:lstStyle>
          <a:p/>
        </p:txBody>
      </p:sp>
      <p:sp>
        <p:nvSpPr>
          <p:cNvPr id="41" name="Google Shape;41;p8"/>
          <p:cNvSpPr txBox="1"/>
          <p:nvPr>
            <p:ph idx="2" type="body"/>
          </p:nvPr>
        </p:nvSpPr>
        <p:spPr>
          <a:xfrm>
            <a:off x="319500" y="2330625"/>
            <a:ext cx="2565900" cy="1053300"/>
          </a:xfrm>
          <a:prstGeom prst="rect">
            <a:avLst/>
          </a:prstGeom>
        </p:spPr>
        <p:txBody>
          <a:bodyPr anchorCtr="0" anchor="t" bIns="91425" lIns="91425" spcFirstLastPara="1" rIns="91425" wrap="square" tIns="91425">
            <a:noAutofit/>
          </a:bodyPr>
          <a:lstStyle>
            <a:lvl1pPr indent="-279400" lvl="0" marL="457200" rtl="0">
              <a:spcBef>
                <a:spcPts val="0"/>
              </a:spcBef>
              <a:spcAft>
                <a:spcPts val="0"/>
              </a:spcAft>
              <a:buSzPts val="800"/>
              <a:buChar char="●"/>
              <a:defRPr sz="800"/>
            </a:lvl1pPr>
            <a:lvl2pPr indent="-279400" lvl="1" marL="914400" rtl="0">
              <a:spcBef>
                <a:spcPts val="500"/>
              </a:spcBef>
              <a:spcAft>
                <a:spcPts val="0"/>
              </a:spcAft>
              <a:buSzPts val="800"/>
              <a:buChar char="○"/>
              <a:defRPr sz="800"/>
            </a:lvl2pPr>
            <a:lvl3pPr indent="-279400" lvl="2" marL="1371600" rtl="0">
              <a:spcBef>
                <a:spcPts val="1600"/>
              </a:spcBef>
              <a:spcAft>
                <a:spcPts val="0"/>
              </a:spcAft>
              <a:buSzPts val="800"/>
              <a:buChar char="■"/>
              <a:defRPr sz="800"/>
            </a:lvl3pPr>
            <a:lvl4pPr indent="-279400" lvl="3" marL="1828800" rtl="0">
              <a:spcBef>
                <a:spcPts val="1600"/>
              </a:spcBef>
              <a:spcAft>
                <a:spcPts val="0"/>
              </a:spcAft>
              <a:buSzPts val="800"/>
              <a:buChar char="●"/>
              <a:defRPr sz="800"/>
            </a:lvl4pPr>
            <a:lvl5pPr indent="-279400" lvl="4" marL="2286000" rtl="0">
              <a:spcBef>
                <a:spcPts val="1600"/>
              </a:spcBef>
              <a:spcAft>
                <a:spcPts val="0"/>
              </a:spcAft>
              <a:buSzPts val="800"/>
              <a:buChar char="○"/>
              <a:defRPr sz="800"/>
            </a:lvl5pPr>
            <a:lvl6pPr indent="-279400" lvl="5" marL="2743200" rtl="0">
              <a:spcBef>
                <a:spcPts val="1600"/>
              </a:spcBef>
              <a:spcAft>
                <a:spcPts val="0"/>
              </a:spcAft>
              <a:buSzPts val="800"/>
              <a:buChar char="■"/>
              <a:defRPr sz="800"/>
            </a:lvl6pPr>
            <a:lvl7pPr indent="-279400" lvl="6" marL="3200400" rtl="0">
              <a:spcBef>
                <a:spcPts val="1600"/>
              </a:spcBef>
              <a:spcAft>
                <a:spcPts val="0"/>
              </a:spcAft>
              <a:buSzPts val="800"/>
              <a:buChar char="●"/>
              <a:defRPr sz="800"/>
            </a:lvl7pPr>
            <a:lvl8pPr indent="-279400" lvl="7" marL="3657600" rtl="0">
              <a:spcBef>
                <a:spcPts val="1600"/>
              </a:spcBef>
              <a:spcAft>
                <a:spcPts val="0"/>
              </a:spcAft>
              <a:buSzPts val="800"/>
              <a:buChar char="○"/>
              <a:defRPr sz="800"/>
            </a:lvl8pPr>
            <a:lvl9pPr indent="-279400" lvl="8" marL="4114800" rtl="0">
              <a:spcBef>
                <a:spcPts val="1600"/>
              </a:spcBef>
              <a:spcAft>
                <a:spcPts val="1600"/>
              </a:spcAft>
              <a:buSzPts val="800"/>
              <a:buChar char="■"/>
              <a:defRPr sz="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nglePoint">
  <p:cSld name="ONE_COLUMN_TEXT_1_1">
    <p:spTree>
      <p:nvGrpSpPr>
        <p:cNvPr id="42" name="Shape 42"/>
        <p:cNvGrpSpPr/>
        <p:nvPr/>
      </p:nvGrpSpPr>
      <p:grpSpPr>
        <a:xfrm>
          <a:off x="0" y="0"/>
          <a:ext cx="0" cy="0"/>
          <a:chOff x="0" y="0"/>
          <a:chExt cx="0" cy="0"/>
        </a:xfrm>
      </p:grpSpPr>
      <p:cxnSp>
        <p:nvCxnSpPr>
          <p:cNvPr id="43" name="Google Shape;43;p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4" name="Google Shape;44;p9"/>
          <p:cNvSpPr txBox="1"/>
          <p:nvPr>
            <p:ph type="title"/>
          </p:nvPr>
        </p:nvSpPr>
        <p:spPr>
          <a:xfrm>
            <a:off x="319500" y="1546200"/>
            <a:ext cx="30381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5" name="Google Shape;45;p9"/>
          <p:cNvSpPr txBox="1"/>
          <p:nvPr>
            <p:ph idx="1" type="body"/>
          </p:nvPr>
        </p:nvSpPr>
        <p:spPr>
          <a:xfrm>
            <a:off x="319500" y="2339350"/>
            <a:ext cx="2565900" cy="1201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Char char="●"/>
              <a:defRPr b="1" sz="1000">
                <a:solidFill>
                  <a:schemeClr val="dk1"/>
                </a:solidFill>
              </a:defRPr>
            </a:lvl1pPr>
            <a:lvl2pPr indent="-292100" lvl="1" marL="914400" rtl="0">
              <a:spcBef>
                <a:spcPts val="1600"/>
              </a:spcBef>
              <a:spcAft>
                <a:spcPts val="0"/>
              </a:spcAft>
              <a:buClr>
                <a:schemeClr val="dk1"/>
              </a:buClr>
              <a:buSzPts val="1000"/>
              <a:buChar char="○"/>
              <a:defRPr b="1" sz="1000">
                <a:solidFill>
                  <a:schemeClr val="dk1"/>
                </a:solidFill>
              </a:defRPr>
            </a:lvl2pPr>
            <a:lvl3pPr indent="-292100" lvl="2" marL="1371600" rtl="0">
              <a:spcBef>
                <a:spcPts val="1600"/>
              </a:spcBef>
              <a:spcAft>
                <a:spcPts val="0"/>
              </a:spcAft>
              <a:buClr>
                <a:schemeClr val="dk1"/>
              </a:buClr>
              <a:buSzPts val="1000"/>
              <a:buChar char="■"/>
              <a:defRPr b="1" sz="1000">
                <a:solidFill>
                  <a:schemeClr val="dk1"/>
                </a:solidFill>
              </a:defRPr>
            </a:lvl3pPr>
            <a:lvl4pPr indent="-292100" lvl="3" marL="1828800" rtl="0">
              <a:spcBef>
                <a:spcPts val="1600"/>
              </a:spcBef>
              <a:spcAft>
                <a:spcPts val="0"/>
              </a:spcAft>
              <a:buClr>
                <a:schemeClr val="dk1"/>
              </a:buClr>
              <a:buSzPts val="1000"/>
              <a:buChar char="●"/>
              <a:defRPr b="1" sz="1000">
                <a:solidFill>
                  <a:schemeClr val="dk1"/>
                </a:solidFill>
              </a:defRPr>
            </a:lvl4pPr>
            <a:lvl5pPr indent="-292100" lvl="4" marL="2286000" rtl="0">
              <a:spcBef>
                <a:spcPts val="1600"/>
              </a:spcBef>
              <a:spcAft>
                <a:spcPts val="0"/>
              </a:spcAft>
              <a:buClr>
                <a:schemeClr val="dk1"/>
              </a:buClr>
              <a:buSzPts val="1000"/>
              <a:buChar char="○"/>
              <a:defRPr b="1" sz="1000">
                <a:solidFill>
                  <a:schemeClr val="dk1"/>
                </a:solidFill>
              </a:defRPr>
            </a:lvl5pPr>
            <a:lvl6pPr indent="-292100" lvl="5" marL="2743200" rtl="0">
              <a:spcBef>
                <a:spcPts val="1600"/>
              </a:spcBef>
              <a:spcAft>
                <a:spcPts val="0"/>
              </a:spcAft>
              <a:buClr>
                <a:schemeClr val="dk1"/>
              </a:buClr>
              <a:buSzPts val="1000"/>
              <a:buChar char="■"/>
              <a:defRPr b="1" sz="1000">
                <a:solidFill>
                  <a:schemeClr val="dk1"/>
                </a:solidFill>
              </a:defRPr>
            </a:lvl6pPr>
            <a:lvl7pPr indent="-292100" lvl="6" marL="3200400" rtl="0">
              <a:spcBef>
                <a:spcPts val="1600"/>
              </a:spcBef>
              <a:spcAft>
                <a:spcPts val="0"/>
              </a:spcAft>
              <a:buClr>
                <a:schemeClr val="dk1"/>
              </a:buClr>
              <a:buSzPts val="1000"/>
              <a:buChar char="●"/>
              <a:defRPr b="1" sz="1000">
                <a:solidFill>
                  <a:schemeClr val="dk1"/>
                </a:solidFill>
              </a:defRPr>
            </a:lvl7pPr>
            <a:lvl8pPr indent="-292100" lvl="7" marL="3657600" rtl="0">
              <a:spcBef>
                <a:spcPts val="1600"/>
              </a:spcBef>
              <a:spcAft>
                <a:spcPts val="0"/>
              </a:spcAft>
              <a:buClr>
                <a:schemeClr val="dk1"/>
              </a:buClr>
              <a:buSzPts val="1000"/>
              <a:buChar char="○"/>
              <a:defRPr b="1" sz="1000">
                <a:solidFill>
                  <a:schemeClr val="dk1"/>
                </a:solidFill>
              </a:defRPr>
            </a:lvl8pPr>
            <a:lvl9pPr indent="-292100" lvl="8" marL="4114800" rtl="0">
              <a:spcBef>
                <a:spcPts val="1600"/>
              </a:spcBef>
              <a:spcAft>
                <a:spcPts val="1600"/>
              </a:spcAft>
              <a:buClr>
                <a:schemeClr val="dk1"/>
              </a:buClr>
              <a:buSzPts val="1000"/>
              <a:buChar char="■"/>
              <a:defRPr b="1" sz="10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46" name="Shape 46"/>
        <p:cNvGrpSpPr/>
        <p:nvPr/>
      </p:nvGrpSpPr>
      <p:grpSpPr>
        <a:xfrm>
          <a:off x="0" y="0"/>
          <a:ext cx="0" cy="0"/>
          <a:chOff x="0" y="0"/>
          <a:chExt cx="0" cy="0"/>
        </a:xfrm>
      </p:grpSpPr>
      <p:cxnSp>
        <p:nvCxnSpPr>
          <p:cNvPr id="47" name="Google Shape;47;p1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10"/>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1.png"/><Relationship Id="rId8"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pic>
        <p:nvPicPr>
          <p:cNvPr id="81" name="Google Shape;81;p18"/>
          <p:cNvPicPr preferRelativeResize="0"/>
          <p:nvPr/>
        </p:nvPicPr>
        <p:blipFill rotWithShape="1">
          <a:blip r:embed="rId3">
            <a:alphaModFix/>
          </a:blip>
          <a:srcRect b="39599" l="11765" r="50416" t="29418"/>
          <a:stretch/>
        </p:blipFill>
        <p:spPr>
          <a:xfrm>
            <a:off x="5965653" y="2909903"/>
            <a:ext cx="2917074" cy="1693201"/>
          </a:xfrm>
          <a:prstGeom prst="rect">
            <a:avLst/>
          </a:prstGeom>
          <a:noFill/>
          <a:ln>
            <a:noFill/>
          </a:ln>
        </p:spPr>
      </p:pic>
      <p:sp>
        <p:nvSpPr>
          <p:cNvPr id="82" name="Google Shape;82;p18"/>
          <p:cNvSpPr txBox="1"/>
          <p:nvPr>
            <p:ph type="title"/>
          </p:nvPr>
        </p:nvSpPr>
        <p:spPr>
          <a:xfrm>
            <a:off x="303300" y="106775"/>
            <a:ext cx="8520600" cy="6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500"/>
              <a:t>Predicting Slowdowns in Decadal Climate Warming Trends With Explainable Neural Networks</a:t>
            </a:r>
            <a:endParaRPr b="1" sz="2500"/>
          </a:p>
        </p:txBody>
      </p:sp>
      <p:sp>
        <p:nvSpPr>
          <p:cNvPr id="83" name="Google Shape;83;p18"/>
          <p:cNvSpPr txBox="1"/>
          <p:nvPr/>
        </p:nvSpPr>
        <p:spPr>
          <a:xfrm>
            <a:off x="303300" y="1028875"/>
            <a:ext cx="4704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dk1"/>
                </a:solidFill>
                <a:latin typeface="Lato"/>
                <a:ea typeface="Lato"/>
                <a:cs typeface="Lato"/>
                <a:sym typeface="Lato"/>
              </a:rPr>
              <a:t>SCIENTIFIC ACHIEVEMENT</a:t>
            </a:r>
            <a:endParaRPr b="1">
              <a:solidFill>
                <a:schemeClr val="dk1"/>
              </a:solidFill>
              <a:latin typeface="Lato"/>
              <a:ea typeface="Lato"/>
              <a:cs typeface="Lato"/>
              <a:sym typeface="Lato"/>
            </a:endParaRPr>
          </a:p>
          <a:p>
            <a:pPr indent="0" lvl="0" marL="0" rtl="0" algn="l">
              <a:spcBef>
                <a:spcPts val="0"/>
              </a:spcBef>
              <a:spcAft>
                <a:spcPts val="0"/>
              </a:spcAft>
              <a:buNone/>
            </a:pPr>
            <a:r>
              <a:rPr lang="en" sz="1200">
                <a:solidFill>
                  <a:schemeClr val="dk1"/>
                </a:solidFill>
                <a:latin typeface="Lato"/>
                <a:ea typeface="Lato"/>
                <a:cs typeface="Lato"/>
                <a:sym typeface="Lato"/>
              </a:rPr>
              <a:t>We demonstrated that an artificial neural network (ANN) trained with CESM2 Large Ensemble maps of ocean heat content can skillfully predict simulated onsets of decadal slowdowns in global-mean temperature, as well as the warming slowdown observed in the early 2000s. These events are often triggered by transitions in oceanic low-frequency </a:t>
            </a:r>
            <a:r>
              <a:rPr lang="en" sz="1200">
                <a:solidFill>
                  <a:schemeClr val="dk1"/>
                </a:solidFill>
                <a:latin typeface="Lato"/>
                <a:ea typeface="Lato"/>
                <a:cs typeface="Lato"/>
                <a:sym typeface="Lato"/>
              </a:rPr>
              <a:t>variability</a:t>
            </a:r>
            <a:r>
              <a:rPr lang="en" sz="1200">
                <a:solidFill>
                  <a:schemeClr val="dk1"/>
                </a:solidFill>
                <a:latin typeface="Lato"/>
                <a:ea typeface="Lato"/>
                <a:cs typeface="Lato"/>
                <a:sym typeface="Lato"/>
              </a:rPr>
              <a:t>  - as identified via explainable AI [XAI] methods.</a:t>
            </a:r>
            <a:endParaRPr sz="1200">
              <a:solidFill>
                <a:schemeClr val="dk1"/>
              </a:solidFill>
              <a:latin typeface="Lato"/>
              <a:ea typeface="Lato"/>
              <a:cs typeface="Lato"/>
              <a:sym typeface="Lato"/>
            </a:endParaRPr>
          </a:p>
        </p:txBody>
      </p:sp>
      <p:sp>
        <p:nvSpPr>
          <p:cNvPr id="84" name="Google Shape;84;p18"/>
          <p:cNvSpPr txBox="1"/>
          <p:nvPr/>
        </p:nvSpPr>
        <p:spPr>
          <a:xfrm>
            <a:off x="303300" y="2763875"/>
            <a:ext cx="4803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2"/>
                </a:solidFill>
                <a:latin typeface="Lato"/>
                <a:ea typeface="Lato"/>
                <a:cs typeface="Lato"/>
                <a:sym typeface="Lato"/>
              </a:rPr>
              <a:t>SIGNIFICANCE AND IMPACT</a:t>
            </a:r>
            <a:br>
              <a:rPr b="1" lang="en">
                <a:solidFill>
                  <a:schemeClr val="accent2"/>
                </a:solidFill>
                <a:latin typeface="Lato"/>
                <a:ea typeface="Lato"/>
                <a:cs typeface="Lato"/>
                <a:sym typeface="Lato"/>
              </a:rPr>
            </a:br>
            <a:r>
              <a:rPr lang="en" sz="1200">
                <a:solidFill>
                  <a:schemeClr val="accent2"/>
                </a:solidFill>
                <a:latin typeface="Lato"/>
                <a:ea typeface="Lato"/>
                <a:cs typeface="Lato"/>
                <a:sym typeface="Lato"/>
              </a:rPr>
              <a:t>Although the ANN is trained only on climate model data from one climate model, we  find  that  it  also  produces  skillful  predictions  of  the  early  2000s  warming  slowdown  in  observational  data. This work shows that temporary warming slowdowns may have some predictability from Pacific climate variability and highlights the promising future for using machine learning tools in a wide variety of decadal climate prediction problems.</a:t>
            </a:r>
            <a:endParaRPr b="1">
              <a:solidFill>
                <a:schemeClr val="accent2"/>
              </a:solidFill>
              <a:latin typeface="Lato"/>
              <a:ea typeface="Lato"/>
              <a:cs typeface="Lato"/>
              <a:sym typeface="Lato"/>
            </a:endParaRPr>
          </a:p>
        </p:txBody>
      </p:sp>
      <p:sp>
        <p:nvSpPr>
          <p:cNvPr id="85" name="Google Shape;85;p18"/>
          <p:cNvSpPr txBox="1"/>
          <p:nvPr/>
        </p:nvSpPr>
        <p:spPr>
          <a:xfrm>
            <a:off x="325500" y="4448550"/>
            <a:ext cx="56262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800">
                <a:solidFill>
                  <a:schemeClr val="dk2"/>
                </a:solidFill>
              </a:rPr>
              <a:t>Labe, Zachary M., and Elizabeth A. Barnes. 2022. “Predicting Slowdowns in Decadal Climate Warming Trends with Explainable Neural Networks.” </a:t>
            </a:r>
            <a:r>
              <a:rPr b="1" i="1" lang="en" sz="800">
                <a:solidFill>
                  <a:schemeClr val="dk2"/>
                </a:solidFill>
              </a:rPr>
              <a:t>Geophysical Research Letters</a:t>
            </a:r>
            <a:r>
              <a:rPr b="1" lang="en" sz="800">
                <a:solidFill>
                  <a:schemeClr val="dk2"/>
                </a:solidFill>
              </a:rPr>
              <a:t> 49 (9). https://doi.org/10.1029/2022gl098173.</a:t>
            </a:r>
            <a:endParaRPr b="1" sz="800">
              <a:solidFill>
                <a:schemeClr val="dk2"/>
              </a:solidFill>
            </a:endParaRPr>
          </a:p>
        </p:txBody>
      </p:sp>
      <p:pic>
        <p:nvPicPr>
          <p:cNvPr id="86" name="Google Shape;86;p18"/>
          <p:cNvPicPr preferRelativeResize="0"/>
          <p:nvPr/>
        </p:nvPicPr>
        <p:blipFill>
          <a:blip r:embed="rId4">
            <a:alphaModFix/>
          </a:blip>
          <a:stretch>
            <a:fillRect/>
          </a:stretch>
        </p:blipFill>
        <p:spPr>
          <a:xfrm>
            <a:off x="7393150" y="4533273"/>
            <a:ext cx="1750850" cy="338575"/>
          </a:xfrm>
          <a:prstGeom prst="rect">
            <a:avLst/>
          </a:prstGeom>
          <a:noFill/>
          <a:ln>
            <a:noFill/>
          </a:ln>
        </p:spPr>
      </p:pic>
      <p:pic>
        <p:nvPicPr>
          <p:cNvPr id="87" name="Google Shape;87;p18"/>
          <p:cNvPicPr preferRelativeResize="0"/>
          <p:nvPr/>
        </p:nvPicPr>
        <p:blipFill>
          <a:blip r:embed="rId5">
            <a:alphaModFix/>
          </a:blip>
          <a:stretch>
            <a:fillRect/>
          </a:stretch>
        </p:blipFill>
        <p:spPr>
          <a:xfrm>
            <a:off x="8641399" y="106775"/>
            <a:ext cx="404401" cy="400201"/>
          </a:xfrm>
          <a:prstGeom prst="rect">
            <a:avLst/>
          </a:prstGeom>
          <a:noFill/>
          <a:ln>
            <a:noFill/>
          </a:ln>
        </p:spPr>
      </p:pic>
      <p:pic>
        <p:nvPicPr>
          <p:cNvPr id="88" name="Google Shape;88;p18"/>
          <p:cNvPicPr preferRelativeResize="0"/>
          <p:nvPr/>
        </p:nvPicPr>
        <p:blipFill>
          <a:blip r:embed="rId6">
            <a:alphaModFix/>
          </a:blip>
          <a:stretch>
            <a:fillRect/>
          </a:stretch>
        </p:blipFill>
        <p:spPr>
          <a:xfrm>
            <a:off x="5967475" y="1037300"/>
            <a:ext cx="2917074" cy="1815450"/>
          </a:xfrm>
          <a:prstGeom prst="rect">
            <a:avLst/>
          </a:prstGeom>
          <a:noFill/>
          <a:ln>
            <a:noFill/>
          </a:ln>
        </p:spPr>
      </p:pic>
      <p:sp>
        <p:nvSpPr>
          <p:cNvPr id="89" name="Google Shape;89;p18"/>
          <p:cNvSpPr txBox="1"/>
          <p:nvPr/>
        </p:nvSpPr>
        <p:spPr>
          <a:xfrm>
            <a:off x="7061275" y="1224746"/>
            <a:ext cx="12537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000">
                <a:solidFill>
                  <a:srgbClr val="980000"/>
                </a:solidFill>
                <a:latin typeface="Lato"/>
                <a:ea typeface="Lato"/>
                <a:cs typeface="Lato"/>
                <a:sym typeface="Lato"/>
              </a:rPr>
              <a:t>warming </a:t>
            </a:r>
            <a:br>
              <a:rPr lang="en" sz="1000">
                <a:solidFill>
                  <a:srgbClr val="980000"/>
                </a:solidFill>
                <a:latin typeface="Lato"/>
                <a:ea typeface="Lato"/>
                <a:cs typeface="Lato"/>
                <a:sym typeface="Lato"/>
              </a:rPr>
            </a:br>
            <a:r>
              <a:rPr lang="en" sz="1000">
                <a:solidFill>
                  <a:srgbClr val="980000"/>
                </a:solidFill>
                <a:latin typeface="Lato"/>
                <a:ea typeface="Lato"/>
                <a:cs typeface="Lato"/>
                <a:sym typeface="Lato"/>
              </a:rPr>
              <a:t>slowdown</a:t>
            </a:r>
            <a:endParaRPr sz="1000">
              <a:solidFill>
                <a:srgbClr val="980000"/>
              </a:solidFill>
              <a:latin typeface="Lato"/>
              <a:ea typeface="Lato"/>
              <a:cs typeface="Lato"/>
              <a:sym typeface="Lato"/>
            </a:endParaRPr>
          </a:p>
        </p:txBody>
      </p:sp>
      <p:cxnSp>
        <p:nvCxnSpPr>
          <p:cNvPr id="90" name="Google Shape;90;p18"/>
          <p:cNvCxnSpPr/>
          <p:nvPr/>
        </p:nvCxnSpPr>
        <p:spPr>
          <a:xfrm>
            <a:off x="7976325" y="1479571"/>
            <a:ext cx="486600" cy="155100"/>
          </a:xfrm>
          <a:prstGeom prst="straightConnector1">
            <a:avLst/>
          </a:prstGeom>
          <a:noFill/>
          <a:ln cap="flat" cmpd="sng" w="9525">
            <a:solidFill>
              <a:srgbClr val="980000"/>
            </a:solidFill>
            <a:prstDash val="solid"/>
            <a:round/>
            <a:headEnd len="med" w="med" type="none"/>
            <a:tailEnd len="med" w="med" type="none"/>
          </a:ln>
        </p:spPr>
      </p:cxnSp>
      <p:sp>
        <p:nvSpPr>
          <p:cNvPr id="91" name="Google Shape;91;p18"/>
          <p:cNvSpPr txBox="1"/>
          <p:nvPr/>
        </p:nvSpPr>
        <p:spPr>
          <a:xfrm>
            <a:off x="5281025" y="3764691"/>
            <a:ext cx="670800" cy="4155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en" sz="1500">
                <a:latin typeface="Lato"/>
                <a:ea typeface="Lato"/>
                <a:cs typeface="Lato"/>
                <a:sym typeface="Lato"/>
              </a:rPr>
              <a:t>XAI</a:t>
            </a:r>
            <a:endParaRPr b="1" sz="1500">
              <a:latin typeface="Lato"/>
              <a:ea typeface="Lato"/>
              <a:cs typeface="Lato"/>
              <a:sym typeface="Lato"/>
            </a:endParaRPr>
          </a:p>
        </p:txBody>
      </p:sp>
      <p:pic>
        <p:nvPicPr>
          <p:cNvPr id="92" name="Google Shape;92;p18"/>
          <p:cNvPicPr preferRelativeResize="0"/>
          <p:nvPr/>
        </p:nvPicPr>
        <p:blipFill rotWithShape="1">
          <a:blip r:embed="rId7">
            <a:alphaModFix/>
          </a:blip>
          <a:srcRect b="0" l="0" r="58590" t="0"/>
          <a:stretch/>
        </p:blipFill>
        <p:spPr>
          <a:xfrm>
            <a:off x="7072735" y="4590452"/>
            <a:ext cx="320414" cy="232150"/>
          </a:xfrm>
          <a:prstGeom prst="rect">
            <a:avLst/>
          </a:prstGeom>
          <a:noFill/>
          <a:ln>
            <a:noFill/>
          </a:ln>
        </p:spPr>
      </p:pic>
      <p:pic>
        <p:nvPicPr>
          <p:cNvPr id="93" name="Google Shape;93;p18"/>
          <p:cNvPicPr preferRelativeResize="0"/>
          <p:nvPr/>
        </p:nvPicPr>
        <p:blipFill>
          <a:blip r:embed="rId8">
            <a:alphaModFix/>
          </a:blip>
          <a:stretch>
            <a:fillRect/>
          </a:stretch>
        </p:blipFill>
        <p:spPr>
          <a:xfrm>
            <a:off x="0" y="4911350"/>
            <a:ext cx="9143137" cy="2321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al_and_White">
  <a:themeElements>
    <a:clrScheme name="Swiss">
      <a:dk1>
        <a:srgbClr val="228A84"/>
      </a:dk1>
      <a:lt1>
        <a:srgbClr val="FFFFFF"/>
      </a:lt1>
      <a:dk2>
        <a:srgbClr val="494E4E"/>
      </a:dk2>
      <a:lt2>
        <a:srgbClr val="2E5652"/>
      </a:lt2>
      <a:accent1>
        <a:srgbClr val="9DA5A5"/>
      </a:accent1>
      <a:accent2>
        <a:srgbClr val="97867D"/>
      </a:accent2>
      <a:accent3>
        <a:srgbClr val="101214"/>
      </a:accent3>
      <a:accent4>
        <a:srgbClr val="CFBBA4"/>
      </a:accent4>
      <a:accent5>
        <a:srgbClr val="EDB225"/>
      </a:accent5>
      <a:accent6>
        <a:srgbClr val="74C5C0"/>
      </a:accent6>
      <a:hlink>
        <a:srgbClr val="74C5C0"/>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