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2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0399D-8B57-8F6F-9DED-BB852CD8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9" y="1238272"/>
            <a:ext cx="3055222" cy="4229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945222" y="23193"/>
            <a:ext cx="93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Examining tropical convection features at storm-resolving scales over the Maritime Continent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579254" y="833642"/>
            <a:ext cx="110585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Xingying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Huang, Andrew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Gettelman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Brian Medeiros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William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Skamarock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Geophysical Research - Atmospheres (2024) doi:10.1029/2024JD040976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6341165" y="3855740"/>
            <a:ext cx="5296653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increased resolution provides some clear improvements, including in the diurnal cycle of precipitation, formation and intensity of tropical cyclones, and a more realistic distribution of precipitation intensity.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Notable biases outside the refined region emerge and are at least partly attributable to sensitivity of the convection parameterization to time step. This highlights the need for scale-aware physics in regionally refined simulations.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6341165" y="1435189"/>
            <a:ext cx="5422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Describe emergent features of tropical convection in a simulation with regional refinement down to 3 km.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E423-0B78-F2FC-A77A-008552E784A4}"/>
              </a:ext>
            </a:extLst>
          </p:cNvPr>
          <p:cNvSpPr txBox="1"/>
          <p:nvPr/>
        </p:nvSpPr>
        <p:spPr>
          <a:xfrm>
            <a:off x="777240" y="5468112"/>
            <a:ext cx="478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Phase and amplitude of the daily maximum precipitation for (top) uniform 60km mesh, (middle) mesh refined to 3km, (bottom) satellite observations.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6341165" y="2204630"/>
            <a:ext cx="542274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Seasonal simulations are conducted using CESM configured with CAM6 physics and the non-hydrostatic MPAS dynamical core. A uniform 60km mesh is the control, and a regionally refined mesh with 3 km grid spacing in the Maritime Continent provides storm-resolving capability. The mean state, diurnal cycle, and extremes of precipitation are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47</cp:revision>
  <dcterms:created xsi:type="dcterms:W3CDTF">2017-08-29T22:43:04Z</dcterms:created>
  <dcterms:modified xsi:type="dcterms:W3CDTF">2024-10-21T15:54:28Z</dcterms:modified>
</cp:coreProperties>
</file>