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2.png" ContentType="image/png"/>
  <Override PartName="/ppt/media/image1.png" ContentType="image/png"/>
  <Override PartName="/ppt/slideLayouts/slideLayout12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rIns="0" tIns="0" bIns="0"/>
          <a:p>
            <a:pPr algn="r"/>
            <a:fld id="{AEC8C3FD-256E-410B-B94E-737E84E39178}" type="slidenum">
              <a:rPr b="0" lang="en-US" sz="1400" spc="-1" strike="noStrike"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504000" y="222840"/>
            <a:ext cx="9071640" cy="5122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3600" spc="-1" strike="noStrike">
                <a:latin typeface="Arial"/>
              </a:rPr>
              <a:t>Geometric based remapping in DEMSI</a:t>
            </a:r>
            <a:endParaRPr b="0" lang="en-US" sz="3600" spc="-1" strike="noStrike">
              <a:latin typeface="Arial"/>
            </a:endParaRPr>
          </a:p>
        </p:txBody>
      </p:sp>
      <p:sp>
        <p:nvSpPr>
          <p:cNvPr id="42" name="TextShape 2"/>
          <p:cNvSpPr txBox="1"/>
          <p:nvPr/>
        </p:nvSpPr>
        <p:spPr>
          <a:xfrm>
            <a:off x="182880" y="914400"/>
            <a:ext cx="6309360" cy="4863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Elements become deformed from sea-ice ridging in discrete element based sea ice model – Limits simulation length</a:t>
            </a:r>
            <a:endParaRPr b="0" lang="en-US" sz="1800" spc="-1" strike="noStrike"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We have developed a technique to remap the deformed particle distribution back to an undeformed one</a:t>
            </a:r>
            <a:endParaRPr b="0" lang="en-US" sz="1800" spc="-1" strike="noStrike"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Each element has a tessellated polygon associated with it that allows disk elements to represent fully covered pack</a:t>
            </a:r>
            <a:endParaRPr b="0" lang="en-US" sz="1800" spc="-1" strike="noStrike"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Uses a geometric remapping based on the incremental remapping sea ice transport code</a:t>
            </a:r>
            <a:endParaRPr b="0" lang="en-US" sz="1800" spc="-1" strike="noStrike"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Higher order representation of tracers within polygon dramatically reduces numerical diffusion (</a:t>
            </a:r>
            <a:r>
              <a:rPr b="0" i="1" lang="en-US" sz="1800" spc="-1" strike="noStrike">
                <a:latin typeface="Arial"/>
              </a:rPr>
              <a:t>upper right</a:t>
            </a:r>
            <a:r>
              <a:rPr b="0" lang="en-US" sz="1800" spc="-1" strike="noStrike">
                <a:latin typeface="Arial"/>
              </a:rPr>
              <a:t>)</a:t>
            </a:r>
            <a:endParaRPr b="0" lang="en-US" sz="1800" spc="-1" strike="noStrike"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Correction scheme based on parallel optimization library permonQP prevents sea ice concentration exceeding realistic bounds (</a:t>
            </a:r>
            <a:r>
              <a:rPr b="0" i="1" lang="en-US" sz="1800" spc="-1" strike="noStrike">
                <a:latin typeface="Arial"/>
              </a:rPr>
              <a:t>lower right</a:t>
            </a:r>
            <a:r>
              <a:rPr b="0" lang="en-US" sz="1800" spc="-1" strike="noStrike">
                <a:latin typeface="Arial"/>
              </a:rPr>
              <a:t>)</a:t>
            </a:r>
            <a:endParaRPr b="0" lang="en-US" sz="1800" spc="-1" strike="noStrike"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Conserves relevant tracer quantities</a:t>
            </a:r>
            <a:endParaRPr b="0" lang="en-US" sz="1800" spc="-1" strike="noStrike"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Implemented in Discrete Element Model for Sea Ice (DEMSI)</a:t>
            </a:r>
            <a:endParaRPr b="0" lang="en-US" sz="1800" spc="-1" strike="noStrike">
              <a:latin typeface="Arial"/>
            </a:endParaRPr>
          </a:p>
        </p:txBody>
      </p:sp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6583680" y="735120"/>
            <a:ext cx="3076920" cy="2049480"/>
          </a:xfrm>
          <a:prstGeom prst="rect">
            <a:avLst/>
          </a:prstGeom>
          <a:ln>
            <a:noFill/>
          </a:ln>
        </p:spPr>
      </p:pic>
      <p:pic>
        <p:nvPicPr>
          <p:cNvPr id="44" name="" descr=""/>
          <p:cNvPicPr/>
          <p:nvPr/>
        </p:nvPicPr>
        <p:blipFill>
          <a:blip r:embed="rId2"/>
          <a:stretch/>
        </p:blipFill>
        <p:spPr>
          <a:xfrm>
            <a:off x="6949440" y="3108960"/>
            <a:ext cx="2430360" cy="2271600"/>
          </a:xfrm>
          <a:prstGeom prst="rect">
            <a:avLst/>
          </a:prstGeom>
          <a:ln>
            <a:noFill/>
          </a:ln>
        </p:spPr>
      </p:pic>
      <p:sp>
        <p:nvSpPr>
          <p:cNvPr id="45" name="TextShape 3"/>
          <p:cNvSpPr txBox="1"/>
          <p:nvPr/>
        </p:nvSpPr>
        <p:spPr>
          <a:xfrm>
            <a:off x="6492240" y="2762280"/>
            <a:ext cx="3383280" cy="346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ctr"/>
            <a:r>
              <a:rPr b="0" lang="en-US" sz="900" spc="-1" strike="noStrike">
                <a:latin typeface="Arial"/>
              </a:rPr>
              <a:t>Sea ice concentration after 200 remappings of two distributions. Higher order method reduces numerical diffusion</a:t>
            </a:r>
            <a:endParaRPr b="0" lang="en-US" sz="900" spc="-1" strike="noStrike">
              <a:latin typeface="Arial"/>
            </a:endParaRPr>
          </a:p>
        </p:txBody>
      </p:sp>
      <p:sp>
        <p:nvSpPr>
          <p:cNvPr id="46" name="TextShape 4"/>
          <p:cNvSpPr txBox="1"/>
          <p:nvPr/>
        </p:nvSpPr>
        <p:spPr>
          <a:xfrm>
            <a:off x="6492240" y="5303520"/>
            <a:ext cx="3587760" cy="3657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ctr"/>
            <a:r>
              <a:rPr b="0" lang="en-US" sz="900" spc="-1" strike="noStrike">
                <a:latin typeface="Arial"/>
              </a:rPr>
              <a:t>Sea ice concentration after flow around island then remapping. Correction method prevents excessive sea ice concentration</a:t>
            </a:r>
            <a:endParaRPr b="0" lang="en-US" sz="9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Application>LibreOffice/6.0.7.3$Linux_X86_64 LibreOffice_project/00m0$Build-3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2022-03-17T11:51:19Z</dcterms:created>
  <dc:creator>Adrian Turner</dc:creator>
  <dc:description/>
  <dc:language>en-US</dc:language>
  <cp:lastModifiedBy>Adrian Turner</cp:lastModifiedBy>
  <dcterms:modified xsi:type="dcterms:W3CDTF">2022-03-17T12:18:07Z</dcterms:modified>
  <cp:revision>1</cp:revision>
  <dc:subject/>
  <dc:title/>
</cp:coreProperties>
</file>