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5574"/>
  </p:normalViewPr>
  <p:slideViewPr>
    <p:cSldViewPr snapToGrid="0">
      <p:cViewPr>
        <p:scale>
          <a:sx n="37" d="100"/>
          <a:sy n="37" d="100"/>
        </p:scale>
        <p:origin x="2760" y="16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ADDD-458E-5FEC-1C19-C7361BD985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3CA4F3-9DB7-6D16-FE73-6BB6A8A965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E547D7-352E-3798-03D5-59A2F5E7493F}"/>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43414B0B-A331-E9CA-2A48-904B49365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5E360-1500-9E23-8F23-C64B75F9D30A}"/>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385907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823E0-D9D7-E47F-B396-D53E49E977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099368-8A69-99BB-A93B-25FD96BCEE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F26D9-5832-D29C-F518-88D67A932F5F}"/>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E1F72A96-7A1C-0F8F-A8FF-AD6E5DF25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E51F4-EB55-E1A1-50CB-2A246C38BF45}"/>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3879999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09E3C3-24A0-384B-882A-21E4B159D9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203720-DB47-C93D-8088-8608003403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4973D4-B15C-C8D2-37CF-462465076A15}"/>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9733021B-45C9-9B3D-B176-CEA66CA014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F1A56-7B1F-FB64-BAA0-5481342F6B77}"/>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428918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EB1E-BC30-70D4-8AEE-FA79A3216F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FAA2C3-EB1C-E66F-DCC0-5D0363B03C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D451D8-0DE4-4ACA-A241-A6D4EAABA6AA}"/>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F4160D09-EAC1-5891-0657-EF2BD35C4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CAF6F-4A37-A963-3B39-A08AB6D482AF}"/>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230194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D4DC-17DA-CC82-72B2-3F29542CCE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525E18-6137-E5C1-B0EE-C9F873CAEA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662C50-3B7C-E697-B24F-0DE734241E58}"/>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16DD9E8D-D2A1-D88A-A38A-BA18B9091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15685-9DB0-82B7-0B59-7E5585F72404}"/>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103211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2647A-94DC-9DD4-7213-2AFDF8ABDD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6236E8-1FBE-E947-15E8-EECB855533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03893C-64D7-A080-5185-78FC7F12E3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DB810C-C056-8381-7E91-EFB7E978D942}"/>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6" name="Footer Placeholder 5">
            <a:extLst>
              <a:ext uri="{FF2B5EF4-FFF2-40B4-BE49-F238E27FC236}">
                <a16:creationId xmlns:a16="http://schemas.microsoft.com/office/drawing/2014/main" id="{3437D0AE-4876-01A4-7A84-F4B5222DDE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88AEC0-9BF0-53B0-777B-01B425534ECA}"/>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341917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1ECA-FAD8-B5B3-C382-9007A4F758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58904E-DAF2-D942-7884-F40B37D41C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0F827E-942C-90E7-82BB-3D2B8EB40F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42DDC3-A895-4678-F9CF-FF191C8C6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DCBCEB-E197-8DF5-6502-300EA56E91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5BCD3-58E3-4D96-46CA-1E1AFF3B1AE4}"/>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8" name="Footer Placeholder 7">
            <a:extLst>
              <a:ext uri="{FF2B5EF4-FFF2-40B4-BE49-F238E27FC236}">
                <a16:creationId xmlns:a16="http://schemas.microsoft.com/office/drawing/2014/main" id="{B63F9C94-E970-0EDD-2356-6C4BB7D3EF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FD33B-ED0A-9A4F-5AD6-63272F036406}"/>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2684508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E3F05-C767-F847-C8C7-534FA0D9B2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AF45EF-83DD-3696-1D0D-610ED8346577}"/>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4" name="Footer Placeholder 3">
            <a:extLst>
              <a:ext uri="{FF2B5EF4-FFF2-40B4-BE49-F238E27FC236}">
                <a16:creationId xmlns:a16="http://schemas.microsoft.com/office/drawing/2014/main" id="{31E60304-A4F5-54FA-E27E-51D74EC33F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641BFA-6436-8233-9957-C7957577AD68}"/>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2046426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9BEA11-2472-9B1F-5FF2-054B09BF02D9}"/>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3" name="Footer Placeholder 2">
            <a:extLst>
              <a:ext uri="{FF2B5EF4-FFF2-40B4-BE49-F238E27FC236}">
                <a16:creationId xmlns:a16="http://schemas.microsoft.com/office/drawing/2014/main" id="{0D031EB7-376D-BEE4-A842-A57E680397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25AA0A-856D-1803-15AD-2FF7FCEC68EE}"/>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183068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635B-4839-C80E-8AAC-7FA5C7A18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2303-1894-E39E-C77B-AB08852FAB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FAC2E0-F587-BDFE-5E98-FE70054C10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97B810-436C-79A8-532C-70A44E77739C}"/>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6" name="Footer Placeholder 5">
            <a:extLst>
              <a:ext uri="{FF2B5EF4-FFF2-40B4-BE49-F238E27FC236}">
                <a16:creationId xmlns:a16="http://schemas.microsoft.com/office/drawing/2014/main" id="{E5B099B4-A942-C02B-E89D-D99B7DB98F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AB34-8F93-8209-5B20-48F558D8F340}"/>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386510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592A5-44AF-554F-76FB-AB0F97DA9D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3616DE-F904-8C29-B858-7B9222E831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EF10BA-A7B5-F690-D497-A5D3913C0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F33D01-27B7-9547-8596-C7BD40312CC1}"/>
              </a:ext>
            </a:extLst>
          </p:cNvPr>
          <p:cNvSpPr>
            <a:spLocks noGrp="1"/>
          </p:cNvSpPr>
          <p:nvPr>
            <p:ph type="dt" sz="half" idx="10"/>
          </p:nvPr>
        </p:nvSpPr>
        <p:spPr/>
        <p:txBody>
          <a:bodyPr/>
          <a:lstStyle/>
          <a:p>
            <a:fld id="{55839089-57E2-CA48-B652-0343EDC5C2CD}" type="datetimeFigureOut">
              <a:rPr lang="en-US" smtClean="0"/>
              <a:t>3/24/23</a:t>
            </a:fld>
            <a:endParaRPr lang="en-US"/>
          </a:p>
        </p:txBody>
      </p:sp>
      <p:sp>
        <p:nvSpPr>
          <p:cNvPr id="6" name="Footer Placeholder 5">
            <a:extLst>
              <a:ext uri="{FF2B5EF4-FFF2-40B4-BE49-F238E27FC236}">
                <a16:creationId xmlns:a16="http://schemas.microsoft.com/office/drawing/2014/main" id="{6E2C1415-E145-2645-7CA6-C9F7A16437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080BF9-65AC-82EE-7325-97C86C9C9EDA}"/>
              </a:ext>
            </a:extLst>
          </p:cNvPr>
          <p:cNvSpPr>
            <a:spLocks noGrp="1"/>
          </p:cNvSpPr>
          <p:nvPr>
            <p:ph type="sldNum" sz="quarter" idx="12"/>
          </p:nvPr>
        </p:nvSpPr>
        <p:spPr/>
        <p:txBody>
          <a:bodyPr/>
          <a:lstStyle/>
          <a:p>
            <a:fld id="{EE089DF3-F83C-FA41-8039-159383FDC102}" type="slidenum">
              <a:rPr lang="en-US" smtClean="0"/>
              <a:t>‹#›</a:t>
            </a:fld>
            <a:endParaRPr lang="en-US"/>
          </a:p>
        </p:txBody>
      </p:sp>
    </p:spTree>
    <p:extLst>
      <p:ext uri="{BB962C8B-B14F-4D97-AF65-F5344CB8AC3E}">
        <p14:creationId xmlns:p14="http://schemas.microsoft.com/office/powerpoint/2010/main" val="3961826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FCEA4-55B0-E527-772F-DF28643319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30D099-BE8D-5B48-1634-9F4E3F6ECC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A4989E-ACAF-1376-714D-1E1629B712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39089-57E2-CA48-B652-0343EDC5C2CD}" type="datetimeFigureOut">
              <a:rPr lang="en-US" smtClean="0"/>
              <a:t>3/24/23</a:t>
            </a:fld>
            <a:endParaRPr lang="en-US"/>
          </a:p>
        </p:txBody>
      </p:sp>
      <p:sp>
        <p:nvSpPr>
          <p:cNvPr id="5" name="Footer Placeholder 4">
            <a:extLst>
              <a:ext uri="{FF2B5EF4-FFF2-40B4-BE49-F238E27FC236}">
                <a16:creationId xmlns:a16="http://schemas.microsoft.com/office/drawing/2014/main" id="{162317E3-0652-9301-45E5-AFE5EDFDD7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70C793-7BD6-E246-B5BC-709FBC9C0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89DF3-F83C-FA41-8039-159383FDC102}" type="slidenum">
              <a:rPr lang="en-US" smtClean="0"/>
              <a:t>‹#›</a:t>
            </a:fld>
            <a:endParaRPr lang="en-US"/>
          </a:p>
        </p:txBody>
      </p:sp>
    </p:spTree>
    <p:extLst>
      <p:ext uri="{BB962C8B-B14F-4D97-AF65-F5344CB8AC3E}">
        <p14:creationId xmlns:p14="http://schemas.microsoft.com/office/powerpoint/2010/main" val="417153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27BDFED6-6E33-4606-AFE2-886ADB1C0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a:extLst>
              <a:ext uri="{FF2B5EF4-FFF2-40B4-BE49-F238E27FC236}">
                <a16:creationId xmlns:a16="http://schemas.microsoft.com/office/drawing/2014/main" id="{D6897257-C23B-2483-016A-F7F087C5954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27845"/>
          <a:stretch/>
        </p:blipFill>
        <p:spPr bwMode="auto">
          <a:xfrm>
            <a:off x="4547937" y="-5"/>
            <a:ext cx="7644062" cy="36814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OAA-led drought task force concludes current Southwest drought is a  preview of coming attractions | NOAA Climate.gov">
            <a:extLst>
              <a:ext uri="{FF2B5EF4-FFF2-40B4-BE49-F238E27FC236}">
                <a16:creationId xmlns:a16="http://schemas.microsoft.com/office/drawing/2014/main" id="{509CFA75-6716-8873-32A8-F0497D0CBDB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799" r="-1" b="38044"/>
          <a:stretch/>
        </p:blipFill>
        <p:spPr bwMode="auto">
          <a:xfrm>
            <a:off x="4547938" y="3681409"/>
            <a:ext cx="7644062" cy="3176595"/>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890DEF05-784E-4B61-89E4-04C4ECF4E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36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17EFFB-784B-917C-D0B0-8E030C5EBE64}"/>
              </a:ext>
            </a:extLst>
          </p:cNvPr>
          <p:cNvSpPr>
            <a:spLocks noGrp="1"/>
          </p:cNvSpPr>
          <p:nvPr>
            <p:ph type="ctrTitle"/>
          </p:nvPr>
        </p:nvSpPr>
        <p:spPr>
          <a:xfrm>
            <a:off x="838200" y="1115219"/>
            <a:ext cx="5395912" cy="2387600"/>
          </a:xfrm>
        </p:spPr>
        <p:txBody>
          <a:bodyPr>
            <a:normAutofit/>
          </a:bodyPr>
          <a:lstStyle/>
          <a:p>
            <a:pPr algn="l"/>
            <a:r>
              <a:rPr lang="en-US" sz="5000">
                <a:solidFill>
                  <a:schemeClr val="bg1"/>
                </a:solidFill>
              </a:rPr>
              <a:t>Twitter can help detect drought early, says study</a:t>
            </a:r>
          </a:p>
        </p:txBody>
      </p:sp>
      <p:sp>
        <p:nvSpPr>
          <p:cNvPr id="3" name="Subtitle 2">
            <a:extLst>
              <a:ext uri="{FF2B5EF4-FFF2-40B4-BE49-F238E27FC236}">
                <a16:creationId xmlns:a16="http://schemas.microsoft.com/office/drawing/2014/main" id="{B7A98695-B713-CAA7-2F96-C7FE2F28CE41}"/>
              </a:ext>
            </a:extLst>
          </p:cNvPr>
          <p:cNvSpPr>
            <a:spLocks noGrp="1"/>
          </p:cNvSpPr>
          <p:nvPr>
            <p:ph type="subTitle" idx="1"/>
          </p:nvPr>
        </p:nvSpPr>
        <p:spPr>
          <a:xfrm>
            <a:off x="838200" y="3902074"/>
            <a:ext cx="5395912" cy="2175995"/>
          </a:xfrm>
        </p:spPr>
        <p:txBody>
          <a:bodyPr>
            <a:normAutofit/>
          </a:bodyPr>
          <a:lstStyle/>
          <a:p>
            <a:pPr algn="l"/>
            <a:r>
              <a:rPr lang="en-US" sz="2000" dirty="0">
                <a:solidFill>
                  <a:schemeClr val="bg1"/>
                </a:solidFill>
              </a:rPr>
              <a:t>Study based on testing in Colorado shows that Twitter data can be used in conjunction with meteorological records to improve the detection and prediction of drought progression using machine learning techniques, providing valuable insights for early drought warning and response in the American West.</a:t>
            </a:r>
          </a:p>
        </p:txBody>
      </p:sp>
      <p:cxnSp>
        <p:nvCxnSpPr>
          <p:cNvPr id="1037" name="Straight Connector 1036">
            <a:extLst>
              <a:ext uri="{FF2B5EF4-FFF2-40B4-BE49-F238E27FC236}">
                <a16:creationId xmlns:a16="http://schemas.microsoft.com/office/drawing/2014/main" id="{C41BAEC7-F7B0-4224-8B18-8F74B7D87F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3681408"/>
            <a:ext cx="113537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116A353-A531-30CB-F9F8-FDD4742399B3}"/>
              </a:ext>
            </a:extLst>
          </p:cNvPr>
          <p:cNvSpPr txBox="1"/>
          <p:nvPr/>
        </p:nvSpPr>
        <p:spPr>
          <a:xfrm>
            <a:off x="838200" y="6488668"/>
            <a:ext cx="5259858" cy="369332"/>
          </a:xfrm>
          <a:prstGeom prst="rect">
            <a:avLst/>
          </a:prstGeom>
          <a:noFill/>
        </p:spPr>
        <p:txBody>
          <a:bodyPr wrap="square">
            <a:spAutoFit/>
          </a:bodyPr>
          <a:lstStyle/>
          <a:p>
            <a:r>
              <a:rPr lang="en-US" dirty="0">
                <a:solidFill>
                  <a:schemeClr val="accent4">
                    <a:lumMod val="20000"/>
                    <a:lumOff val="80000"/>
                  </a:schemeClr>
                </a:solidFill>
              </a:rPr>
              <a:t>https://</a:t>
            </a:r>
            <a:r>
              <a:rPr lang="en-US" dirty="0" err="1">
                <a:solidFill>
                  <a:schemeClr val="accent4">
                    <a:lumMod val="20000"/>
                    <a:lumOff val="80000"/>
                  </a:schemeClr>
                </a:solidFill>
              </a:rPr>
              <a:t>www.mdpi.com</a:t>
            </a:r>
            <a:r>
              <a:rPr lang="en-US" dirty="0">
                <a:solidFill>
                  <a:schemeClr val="accent4">
                    <a:lumMod val="20000"/>
                    <a:lumOff val="80000"/>
                  </a:schemeClr>
                </a:solidFill>
              </a:rPr>
              <a:t>/2073-4441/14/18/2773</a:t>
            </a:r>
          </a:p>
        </p:txBody>
      </p:sp>
    </p:spTree>
    <p:extLst>
      <p:ext uri="{BB962C8B-B14F-4D97-AF65-F5344CB8AC3E}">
        <p14:creationId xmlns:p14="http://schemas.microsoft.com/office/powerpoint/2010/main" val="2593484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64</Words>
  <Application>Microsoft Macintosh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Twitter can help detect drought early, says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Twitter can help detect drought early, says study</dc:title>
  <dc:creator>Simon S.-Y. Wang</dc:creator>
  <cp:lastModifiedBy>Simon S.-Y. Wang</cp:lastModifiedBy>
  <cp:revision>1</cp:revision>
  <dcterms:created xsi:type="dcterms:W3CDTF">2023-03-24T16:35:30Z</dcterms:created>
  <dcterms:modified xsi:type="dcterms:W3CDTF">2023-03-24T16:38:50Z</dcterms:modified>
</cp:coreProperties>
</file>