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/>
    <p:restoredTop sz="94672"/>
  </p:normalViewPr>
  <p:slideViewPr>
    <p:cSldViewPr snapToGrid="0">
      <p:cViewPr varScale="1">
        <p:scale>
          <a:sx n="72" d="100"/>
          <a:sy n="72" d="100"/>
        </p:scale>
        <p:origin x="224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DC198-C26B-94F7-C9CF-BA956BFD5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E878C5-17DA-70D2-6CC5-7AEC21786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951B5-2A2A-2631-ADFA-8D52A110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6C6EE-EAA4-FDB9-7F5B-DA4B2D9A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C74DC-67C1-11A6-EBEF-F31C7E92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2C62E-8BC9-F6EA-6BE5-EFA3B8796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FC47BA-20F0-6147-94C9-CD8B18740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4BB85-FDF9-554D-5894-AD23A9E88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6372A-DDE9-CCE6-1290-18CF9DA24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0309F-4616-C455-BA94-78D8D708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0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CBA433-86DE-C3BA-D94E-4632DCC06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CC851-AD6D-C871-C944-9D0F02EE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4BE45-BE3A-303E-F8A4-9CA0F987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87380-30C3-2775-A0C2-043065C3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6018D-BEE9-BCD4-7319-9D561A6BF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5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59166-C64F-9ADD-AA0B-5E932FB6F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A0158-E211-1607-5A0B-26CAB5E0E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4DC39-8098-27FE-3E66-A08F13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25E14-3D92-AA62-2E93-C11236588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8D117-2E52-C708-05B0-8BCCB103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2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656D2-737E-3C2A-4697-48B2C4B0A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04625-D5C8-EFF6-1317-6C0983C94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FEF15-52E6-5D9E-FFAD-A66B46CA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23143-5F7F-05D5-11A6-EDD459C39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AFFD0-5EA3-A2DF-6C25-7C094EAE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0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D167C-CCD0-3284-FD17-58ED986C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14DAE-1706-D52E-AC23-3168CA34C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3A563-4C8A-01B4-0004-A1BE0AE24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B1F6A-D1B2-3B66-FF95-E745A8A3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2B409E-0153-222E-C555-E818212BC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4EBA2-3C66-12D0-2F52-D17C002AF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7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C2867-9217-ADA4-23A0-0BD09DAFA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751A8-EDBF-CB8A-DFA4-0F8E1CAD4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5EF5A-C773-ED76-DC24-E27FA98BB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9F0F92-D664-A8C8-5544-77241F9B9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A48408-0DCE-111F-446F-96293EC6D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778ED0-E082-B2E8-08A9-FE978C5F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4EED5E-2669-67A6-5ECC-BE102A54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0F561-7212-248B-2F66-967FE4848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6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F401E-425B-BB86-6F43-250F4138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2203F-23B6-6DD9-B8A5-169EFE7CC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5A0B7-7674-08DB-1074-112E59042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9A0F2B-0B8C-B67D-EE81-85F380C4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4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3DDC4-E072-9191-90A7-0788DD3B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B409FC-ED64-37CF-DA76-CB058319D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D7D08-598D-0A11-45CD-B5BAE2EB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3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3F3E2-A17F-8268-BF19-CE3854E3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D9F3-8FE4-59D4-689B-BE28AFEFC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B1DBB5-34F9-7B84-2812-E22AD9E3B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E9007-9D53-1291-3DFA-0C3ED053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9FBEB-E18B-D98E-D2AC-B91E2E0F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42205-A98F-E416-AA0F-AC6CACB3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36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7EDB-CCAE-D991-85DF-FD73DDB72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7C310-EAD6-01CF-F03B-CD067CFCD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C9457-ECD1-BDA1-2326-21B633D5D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F8DA4-3DB0-C153-9F3D-D356A85F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2500B-C513-A48A-208B-7E0A9D07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07ADF-FCA3-C8E5-7EFD-6AC87BFD4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714B8E-B4BE-1ED8-AEC0-CD616F682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3AD7B-895F-773C-1FE4-C30C57D84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066BC-B0FD-9F1D-F4E6-F9606B770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39738-3B80-9D42-BB6B-AB03DD94370C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7552E-BC2B-ED33-CEAC-1212BF15A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F094C-1893-EDFE-0D9F-E61E985E2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6AE71-9A4C-3949-B555-0B2848148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2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Rectangle 1053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SVS - Monsoons: Wet, Dry, Repeat...">
            <a:extLst>
              <a:ext uri="{FF2B5EF4-FFF2-40B4-BE49-F238E27FC236}">
                <a16:creationId xmlns:a16="http://schemas.microsoft.com/office/drawing/2014/main" id="{608CABF8-AB2D-0AC1-E93A-995175A5B7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86" r="-1" b="1394"/>
          <a:stretch/>
        </p:blipFill>
        <p:spPr bwMode="auto">
          <a:xfrm>
            <a:off x="4547937" y="-5"/>
            <a:ext cx="7644062" cy="368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gure 3">
            <a:extLst>
              <a:ext uri="{FF2B5EF4-FFF2-40B4-BE49-F238E27FC236}">
                <a16:creationId xmlns:a16="http://schemas.microsoft.com/office/drawing/2014/main" id="{FE84A844-6610-25B9-345B-89E2AF08C8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21" r="-1" b="36070"/>
          <a:stretch/>
        </p:blipFill>
        <p:spPr bwMode="auto">
          <a:xfrm>
            <a:off x="4547938" y="3681409"/>
            <a:ext cx="7644062" cy="317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6" name="Rectangle 1055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6ACF2-07C3-DEE4-4C04-6D6512BC8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15219"/>
            <a:ext cx="5395912" cy="2387600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4300" b="0" i="0" u="none" strike="noStrike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New Study Links Global Warming to Increased Monsoon Extremes</a:t>
            </a:r>
            <a:endParaRPr lang="en-US" sz="43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229223-69A4-F7AB-18A5-635C72627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02074"/>
            <a:ext cx="5395912" cy="1978767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Study That Employed Simulation and Tree-</a:t>
            </a:r>
            <a:r>
              <a: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Ring Proxies </a:t>
            </a:r>
            <a:r>
              <a:rPr lang="en-US" sz="20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Finds Enhanced Relationship Between El Niño-Southern Oscillation and Monsoon Precipitation in Asia and Australia Due to Global Warming, Highlighting Urgent Need for Climate Action and Continued Research</a:t>
            </a:r>
            <a:endParaRPr lang="en-US" sz="20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058" name="Straight Connector 1057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5FAA666-77DC-A3AD-3DE2-176EF54D71DF}"/>
              </a:ext>
            </a:extLst>
          </p:cNvPr>
          <p:cNvSpPr txBox="1"/>
          <p:nvPr/>
        </p:nvSpPr>
        <p:spPr>
          <a:xfrm>
            <a:off x="138112" y="644338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err="1">
                <a:solidFill>
                  <a:schemeClr val="bg1"/>
                </a:solidFill>
              </a:rPr>
              <a:t>www.nature.com</a:t>
            </a:r>
            <a:r>
              <a:rPr lang="en-US" dirty="0">
                <a:solidFill>
                  <a:schemeClr val="bg1"/>
                </a:solidFill>
              </a:rPr>
              <a:t>/articles/s41612-023-00341-2</a:t>
            </a:r>
          </a:p>
        </p:txBody>
      </p:sp>
    </p:spTree>
    <p:extLst>
      <p:ext uri="{BB962C8B-B14F-4D97-AF65-F5344CB8AC3E}">
        <p14:creationId xmlns:p14="http://schemas.microsoft.com/office/powerpoint/2010/main" val="1237762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55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New Study Links Global Warming to Increased Monsoon Extremes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Study Links Global Warming to Increased Monsoon Extremes</dc:title>
  <dc:creator>Simon S.-Y. Wang</dc:creator>
  <cp:lastModifiedBy>Simon S.-Y. Wang</cp:lastModifiedBy>
  <cp:revision>4</cp:revision>
  <dcterms:created xsi:type="dcterms:W3CDTF">2023-03-24T16:07:06Z</dcterms:created>
  <dcterms:modified xsi:type="dcterms:W3CDTF">2023-03-24T16:16:18Z</dcterms:modified>
</cp:coreProperties>
</file>