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7739" autoAdjust="0"/>
  </p:normalViewPr>
  <p:slideViewPr>
    <p:cSldViewPr>
      <p:cViewPr varScale="1">
        <p:scale>
          <a:sx n="128" d="100"/>
          <a:sy n="128" d="100"/>
        </p:scale>
        <p:origin x="3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1140180"/>
            <a:ext cx="5670202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>
              <a:defRPr sz="1300"/>
            </a:pPr>
            <a:r>
              <a:rPr dirty="0"/>
              <a:t>Facilitate accessible exploratory modeling to identify drought vulnerabilities in Colorado's West Slope basins through the development of the Python-based framework</a:t>
            </a:r>
            <a:r>
              <a:rPr lang="en-US" dirty="0"/>
              <a:t> used to interact with </a:t>
            </a:r>
            <a:r>
              <a:rPr lang="en-US" dirty="0" err="1"/>
              <a:t>StateMod</a:t>
            </a:r>
            <a:r>
              <a:rPr dirty="0"/>
              <a:t>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sz="2400" b="1"/>
              <a:t>Python Framework Simplifies Drought Vulnerability Modeling in Colorado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38077" y="5754620"/>
            <a:ext cx="5410200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1100" b="0" dirty="0"/>
              <a:t>Gupta, Rohini S., Chris R. Vernon, Travis Thurber, David F. Gold, Zachary M. Hirsch, Antonia Hadjimichael, and Patrick M. Reed. 2024. </a:t>
            </a:r>
            <a:r>
              <a:rPr sz="1100" b="0" dirty="0" err="1"/>
              <a:t>statemodify</a:t>
            </a:r>
            <a:r>
              <a:rPr sz="1100" b="0" dirty="0"/>
              <a:t>: A Python Framework to Facilitate Accessible Exploratory Modeling for Discovering Drought Vulnerabilities. Journal of Open Source Software 9 (96): 6325. https://</a:t>
            </a:r>
            <a:r>
              <a:rPr sz="1100" b="0" dirty="0" err="1"/>
              <a:t>doi.org</a:t>
            </a:r>
            <a:r>
              <a:rPr sz="1100" b="0" dirty="0"/>
              <a:t>/10.21105/joss.06325.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23016" y="5029200"/>
            <a:ext cx="561336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This figure illustrates the step-by-step process of using the </a:t>
            </a:r>
            <a:r>
              <a:rPr lang="en-US" sz="1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statemodify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 framework, highlighting how users can manipulate water modeling scenarios in Colorado's West Slope basins to explore drought vulnerabilities.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276418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Develop the </a:t>
            </a:r>
            <a:r>
              <a:rPr dirty="0" err="1"/>
              <a:t>statemodify</a:t>
            </a:r>
            <a:r>
              <a:rPr dirty="0"/>
              <a:t> Python package to enable users to manipulate </a:t>
            </a:r>
            <a:r>
              <a:rPr dirty="0" err="1"/>
              <a:t>StateMod</a:t>
            </a:r>
            <a:r>
              <a:rPr dirty="0"/>
              <a:t> input files, allowing for the creation of alternative scenarios related to demand, hydrology, infrastructure, and institutional changes in Colorado's West Slope basins.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Implement methods within </a:t>
            </a:r>
            <a:r>
              <a:rPr dirty="0" err="1"/>
              <a:t>statemodify</a:t>
            </a:r>
            <a:r>
              <a:rPr dirty="0"/>
              <a:t> to compress and extract model outputs into easily readable </a:t>
            </a:r>
            <a:r>
              <a:rPr lang="en-US" dirty="0"/>
              <a:t>formats</a:t>
            </a:r>
            <a:r>
              <a:rPr dirty="0"/>
              <a:t>, facilitating analysis and visualization through</a:t>
            </a:r>
            <a:r>
              <a:rPr lang="en-US" dirty="0"/>
              <a:t> interactive</a:t>
            </a:r>
            <a:r>
              <a:rPr dirty="0"/>
              <a:t> </a:t>
            </a:r>
            <a:r>
              <a:rPr dirty="0" err="1"/>
              <a:t>Jupyter</a:t>
            </a:r>
            <a:r>
              <a:rPr dirty="0"/>
              <a:t> notebooks.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Integrate </a:t>
            </a:r>
            <a:r>
              <a:rPr dirty="0" err="1"/>
              <a:t>statemodify</a:t>
            </a:r>
            <a:r>
              <a:rPr dirty="0"/>
              <a:t> with containerized environments and cloud platforms to provide broader access to exploratory modeling capabilities, enabling users to conduct analyses without requiring high-performance computing resources.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4812481"/>
            <a:ext cx="5834666" cy="212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 err="1"/>
              <a:t>statemodify</a:t>
            </a:r>
            <a:r>
              <a:rPr dirty="0"/>
              <a:t> enables users to interact with the </a:t>
            </a:r>
            <a:r>
              <a:rPr dirty="0" err="1"/>
              <a:t>StateMod</a:t>
            </a:r>
            <a:r>
              <a:rPr dirty="0"/>
              <a:t> water allocation model using Python, simplifying exploratory modeling for drought vulnerability analysis.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The framework allows for the manipulation of input files to create diverse scenarios, enhancing the ability to assess impacts on water shortages, streamflow, and reservoir levels</a:t>
            </a:r>
            <a:r>
              <a:rPr lang="en-US" dirty="0"/>
              <a:t> systematically.</a:t>
            </a:r>
            <a:endParaRPr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By integrating with </a:t>
            </a:r>
            <a:r>
              <a:rPr dirty="0" err="1"/>
              <a:t>Jupyter</a:t>
            </a:r>
            <a:r>
              <a:rPr dirty="0"/>
              <a:t> notebooks and cloud platforms, </a:t>
            </a:r>
            <a:r>
              <a:rPr dirty="0" err="1"/>
              <a:t>statemodify</a:t>
            </a:r>
            <a:r>
              <a:rPr dirty="0"/>
              <a:t> broadens access to exploratory modeling, facilitating participation from users lacking high-performance computing resources.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862320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197878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527355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0A15A0-7B42-9D2D-926F-B99FE1EF247E}"/>
              </a:ext>
            </a:extLst>
          </p:cNvPr>
          <p:cNvSpPr txBox="1"/>
          <p:nvPr/>
        </p:nvSpPr>
        <p:spPr>
          <a:xfrm>
            <a:off x="35168" y="6524061"/>
            <a:ext cx="12031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First draft generated using PAIGE, the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Pnnl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AI assistant for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GEnerating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 publication highlights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99DF7-B522-2F54-3663-8351AB825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915958"/>
            <a:ext cx="5247477" cy="4037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purl.org/dc/dcmitype/"/>
    <ds:schemaRef ds:uri="http://purl.org/dc/elements/1.1/"/>
    <ds:schemaRef ds:uri="d8a9b28a-468d-4f89-a24a-ae448d08510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6a18389-f917-48ab-8f10-3a1967a1877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6245</TotalTime>
  <Words>322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Rice, Jennie S</cp:lastModifiedBy>
  <cp:revision>33</cp:revision>
  <cp:lastPrinted>2011-05-11T17:30:12Z</cp:lastPrinted>
  <dcterms:created xsi:type="dcterms:W3CDTF">2017-11-02T21:19:41Z</dcterms:created>
  <dcterms:modified xsi:type="dcterms:W3CDTF">2024-10-09T02:58:20Z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