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7"/>
    <p:restoredTop sz="94161"/>
  </p:normalViewPr>
  <p:slideViewPr>
    <p:cSldViewPr snapToGrid="0">
      <p:cViewPr>
        <p:scale>
          <a:sx n="108" d="100"/>
          <a:sy n="108" d="100"/>
        </p:scale>
        <p:origin x="7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3D811-1513-10C4-F564-376BD8E46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66057-43B1-167F-AC78-E028F0D0F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4B6E4-CB79-A84A-6F43-1B62F409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BB918-C7C6-A394-9807-BF06B763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E60F0-A3E8-2E07-A3A9-CC2C76E2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7A937-D09E-36B4-9EA0-E7061E06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2968B-31F3-EB17-F1D4-5E2AEE0C0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BDAB6-AFED-80F0-AC8B-8F5A66ED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CD1DD-86B3-DC80-06E1-A69B66CA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A5BD8-9D22-FC9A-2801-E405819B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0EADC-F666-9886-9B2D-B6ED7437A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48E00-7803-72E2-76A4-517A2AE9B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73BB7-EC4C-13FC-3B1F-59A79DE3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664B-C35D-7C32-EB4A-238B657C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4882A-F964-B9D4-1E4F-F763CCF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4231-7081-1E78-BD89-2E1C920B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0B70-E8CC-422A-F2D6-9C2495D04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767B9-7E5C-B689-3CAB-3E4270E0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B2684-192F-4520-458D-0C6DCEE8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E054F-9D97-D136-4AF8-79D2447B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4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0E0C4-2829-76AC-9BEA-F4A5B6B17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2A3D9-F99B-1CE6-F025-5082C606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AA443-DE41-EE2E-7A01-ACE508BD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71AD8-C8F2-8D15-E223-0B5A070E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10F4-3D5C-5555-CD43-8034B4B9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6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FCAF-1D6E-2E02-31D6-E9738280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CE19A-33F1-A829-0F8D-E1817D59B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4152C-56A4-1675-5CEB-B88F94EF9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1CFC-6916-FFA1-F38C-60E67B04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91AA9-E9A4-603F-8657-2527EFF3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B1D7D-FFCB-F4E1-1487-BD63904F4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0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C1D7-505B-080A-2B5A-398D6711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02539-EB8D-6E96-74B0-62EB7E1E1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01163-62F6-C167-6631-A52F50D5B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E47CA-48C1-52DB-6227-AE816F3A3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5E788-0B32-B514-07FF-6E91453F8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C9AC9-CA2E-57E2-2B5D-34CBAB9D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D204B-C6C7-0763-61D8-F6C5402F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30D3E-C141-0FE7-2B75-E99329FC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2103F-779E-CAE4-691E-E3979F56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25ACF-2CBA-48F9-7799-A6A1DD1D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FA451-4816-81DA-34F2-5A050B46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36C27B-44BB-4754-7635-2523266F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6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14BB7-B48E-E8ED-077D-B865A56D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8A4CD-B402-593B-3424-9CBD4A6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4F7A8-0A93-6262-0160-9A875694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4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F7B0-19D0-D7F2-6096-0EB35ACE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99508-D370-57FB-B74A-A8CD883A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1ABF5-92B9-C97A-18CE-CC80A9EE1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880FA-F938-A819-6102-5E87FA4B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5F376-AC14-0768-98CB-109B571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654D1-9980-09BD-471E-2ADB269A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34141-50E4-824E-A6D9-A8E5695F2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7696E1-EE20-263A-6DFD-4A01DE34C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E5738-6134-17C4-862A-B730B6DC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9CD43-46D1-81AA-9A54-F23D6540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B87B0-F43B-1D15-348D-6FDA88C6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1F0A1-5F39-C9A3-E9C8-8F9C2B5C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2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50F565-DE61-348C-2264-28696936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7680D-68C3-C6E8-EBDB-A5F09BAB3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4B4E2-776A-2C52-7CC1-8DE0ADF1B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752BB-31DC-10ED-2BBE-97DE4B8AE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9318-4301-CD49-038F-1C3CCC827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nnualreviews.org/content/journals/10.1146/annurev-marine-041923-10405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C602-2E39-7EFA-DFD0-ABB00AF1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627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The 4-D Carbon Cycle of the Southern Ocean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803A5-B502-D075-B193-26452E9A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620" y="1143000"/>
            <a:ext cx="472638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Provide a review of recent literature, highlighting advances in the understanding of Southern Ocean carbon transport and storage.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Summarize recent literature about Southern Ocean carbon transport, with a particular focus on studies using new biogeochemical-Argo observations.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dirty="0"/>
              <a:t>Demonstrates that we need to move beyond the zonal mean picture and instead embrace a four-dimensional understanding of the carbon cycle in the Southern Ocean.</a:t>
            </a:r>
            <a:endParaRPr lang="en-US" sz="1400" dirty="0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3DAD630-4949-69F6-427C-B19511A0E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774" y="5998982"/>
            <a:ext cx="431035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+mn-lt"/>
              </a:rPr>
              <a:t>A. Gray. ”The four-dimensional carbon cycle of the Southern Ocean.” </a:t>
            </a:r>
            <a:r>
              <a:rPr lang="en-US" sz="1000" i="1" dirty="0">
                <a:latin typeface="+mn-lt"/>
              </a:rPr>
              <a:t>Annual Review of Marine Science</a:t>
            </a:r>
            <a:r>
              <a:rPr lang="en-US" sz="1000" dirty="0">
                <a:latin typeface="+mn-lt"/>
              </a:rPr>
              <a:t>, 16, 163-190, (2024). [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hlinkClick r:id="rId2"/>
              </a:rPr>
              <a:t>10.1146/annurev-marine-041923-104057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59F24B-C8DC-FC7F-CBD7-606B0BFD3892}"/>
              </a:ext>
            </a:extLst>
          </p:cNvPr>
          <p:cNvSpPr txBox="1"/>
          <p:nvPr/>
        </p:nvSpPr>
        <p:spPr>
          <a:xfrm>
            <a:off x="7030192" y="4833257"/>
            <a:ext cx="4726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Schematic of the primary processes impacting the flow of carbon through the Southern Ocean.</a:t>
            </a: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67FB80ED-9B7D-3E88-4CF9-3835182D92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098" y="1037452"/>
            <a:ext cx="41052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866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126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The 4-D Carbon Cycle of the Southern Ocean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Nikki Lovenduski</dc:creator>
  <cp:lastModifiedBy>Nikki Lovenduski</cp:lastModifiedBy>
  <cp:revision>8</cp:revision>
  <dcterms:created xsi:type="dcterms:W3CDTF">2024-08-30T15:48:27Z</dcterms:created>
  <dcterms:modified xsi:type="dcterms:W3CDTF">2024-08-30T17:38:19Z</dcterms:modified>
</cp:coreProperties>
</file>