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4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390418" y="218399"/>
            <a:ext cx="1145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Perturbing Parameters to Understand Cloud Contributions to Climate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579254" y="833642"/>
            <a:ext cx="110585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Margaret L. Duffy, </a:t>
            </a: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Brian Medeiros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Andrew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Gettelman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, and Trude Eidhammer: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Climate (2024)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 10.1175/JCLI-D-23-0250.1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7235487" y="4416531"/>
            <a:ext cx="440233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Parametric uncertainty can produce spread within one model that is comparable to the multi-model ensemble spread. High-cloud feedbacks, however, appear larger in this model than expected. This work shows how both parametric choices and structural details impact a models climate response.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7235486" y="1509620"/>
            <a:ext cx="45284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Quantify the role of parametric uncertainty in setting a climate model’s climate feedbacks and sensitivity.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8E423-0B78-F2FC-A77A-008552E784A4}"/>
              </a:ext>
            </a:extLst>
          </p:cNvPr>
          <p:cNvSpPr txBox="1"/>
          <p:nvPr/>
        </p:nvSpPr>
        <p:spPr>
          <a:xfrm>
            <a:off x="777240" y="5468112"/>
            <a:ext cx="478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Spread in global mean feedback across CMIP6 models (yellow) and the CAM6 PPE (blue). Black square shows CESM2 within CMIP6. Black circle shows the default parameter values for CAM6.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7235486" y="2639910"/>
            <a:ext cx="4528424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Use a perturbed parameter ensemble with CAM6. By varying 45 parameters over 262 simulations for present-day and uniform SST warming conditions, calculate feedbacks using cloud radiative kernels. Compare with CMIP results.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348C2-A8A5-6DB5-3879-2CDB28716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04" y="1509620"/>
            <a:ext cx="3660653" cy="3959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E4B38-5E14-CFB6-0BAF-91465E0A9FC0}"/>
              </a:ext>
            </a:extLst>
          </p:cNvPr>
          <p:cNvSpPr txBox="1"/>
          <p:nvPr/>
        </p:nvSpPr>
        <p:spPr>
          <a:xfrm>
            <a:off x="777240" y="4584046"/>
            <a:ext cx="11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54578-88F8-A997-1A86-238401E60038}"/>
              </a:ext>
            </a:extLst>
          </p:cNvPr>
          <p:cNvSpPr txBox="1"/>
          <p:nvPr/>
        </p:nvSpPr>
        <p:spPr>
          <a:xfrm>
            <a:off x="2292096" y="3541708"/>
            <a:ext cx="111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 cloud 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DC2415-D695-CFC6-3EC2-BE21CC3FB28E}"/>
              </a:ext>
            </a:extLst>
          </p:cNvPr>
          <p:cNvSpPr txBox="1"/>
          <p:nvPr/>
        </p:nvSpPr>
        <p:spPr>
          <a:xfrm>
            <a:off x="1335024" y="2539566"/>
            <a:ext cx="150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Shortwave cloud feedback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4C5E-2830-6484-F458-5D02AC23661F}"/>
              </a:ext>
            </a:extLst>
          </p:cNvPr>
          <p:cNvSpPr txBox="1"/>
          <p:nvPr/>
        </p:nvSpPr>
        <p:spPr>
          <a:xfrm>
            <a:off x="4235940" y="1491332"/>
            <a:ext cx="124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Longwave cloud feedback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181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45</cp:revision>
  <dcterms:created xsi:type="dcterms:W3CDTF">2017-08-29T22:43:04Z</dcterms:created>
  <dcterms:modified xsi:type="dcterms:W3CDTF">2024-04-01T18:56:57Z</dcterms:modified>
</cp:coreProperties>
</file>