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4"/>
    <p:sldMasterId id="2147483663" r:id="rId5"/>
  </p:sldMasterIdLst>
  <p:notesMasterIdLst>
    <p:notesMasterId r:id="rId6"/>
  </p:notesMasterIdLst>
  <p:sldIdLst>
    <p:sldId id="256" r:id="rId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504d11706d_2_14:notes"/>
          <p:cNvSpPr txBox="1"/>
          <p:nvPr>
            <p:ph idx="12" type="sldNum"/>
          </p:nvPr>
        </p:nvSpPr>
        <p:spPr>
          <a:xfrm>
            <a:off x="3884614" y="8685214"/>
            <a:ext cx="2971800" cy="457200"/>
          </a:xfrm>
          <a:prstGeom prst="rect">
            <a:avLst/>
          </a:prstGeom>
          <a:noFill/>
          <a:ln>
            <a:noFill/>
          </a:ln>
        </p:spPr>
        <p:txBody>
          <a:bodyPr anchorCtr="0" anchor="b" bIns="45600" lIns="91225" spcFirstLastPara="1" rIns="91225" wrap="square" tIns="45600">
            <a:noAutofit/>
          </a:bodyPr>
          <a:lstStyle/>
          <a:p>
            <a:pPr indent="0" lvl="0" marL="0" marR="0" rtl="0" algn="r">
              <a:spcBef>
                <a:spcPts val="0"/>
              </a:spcBef>
              <a:spcAft>
                <a:spcPts val="0"/>
              </a:spcAft>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66" name="Google Shape;66;g2504d11706d_2_14:notes"/>
          <p:cNvSpPr/>
          <p:nvPr>
            <p:ph idx="2" type="sldImg"/>
          </p:nvPr>
        </p:nvSpPr>
        <p:spPr>
          <a:xfrm>
            <a:off x="406207" y="686496"/>
            <a:ext cx="6045586" cy="34293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 name="Google Shape;67;g2504d11706d_2_14:notes"/>
          <p:cNvSpPr txBox="1"/>
          <p:nvPr>
            <p:ph idx="1" type="body"/>
          </p:nvPr>
        </p:nvSpPr>
        <p:spPr>
          <a:xfrm>
            <a:off x="685800" y="4343402"/>
            <a:ext cx="5486400" cy="4114800"/>
          </a:xfrm>
          <a:prstGeom prst="rect">
            <a:avLst/>
          </a:prstGeom>
          <a:noFill/>
          <a:ln>
            <a:noFill/>
          </a:ln>
        </p:spPr>
        <p:txBody>
          <a:bodyPr anchorCtr="0" anchor="t" bIns="45600" lIns="91225" spcFirstLastPara="1" rIns="91225" wrap="square" tIns="45600">
            <a:noAutofit/>
          </a:bodyPr>
          <a:lstStyle/>
          <a:p>
            <a:pPr indent="0" lvl="0" marL="0" marR="0" rtl="0" algn="l">
              <a:spcBef>
                <a:spcPts val="0"/>
              </a:spcBef>
              <a:spcAft>
                <a:spcPts val="0"/>
              </a:spcAft>
              <a:buNone/>
            </a:pPr>
            <a:r>
              <a:rPr b="1" lang="en" sz="1700">
                <a:solidFill>
                  <a:srgbClr val="106636"/>
                </a:solidFill>
                <a:latin typeface="Times New Roman"/>
                <a:ea typeface="Times New Roman"/>
                <a:cs typeface="Times New Roman"/>
                <a:sym typeface="Times New Roman"/>
              </a:rPr>
              <a:t>Word highlight text here.</a:t>
            </a:r>
            <a:endParaRPr sz="17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55" name="Shape 55"/>
        <p:cNvGrpSpPr/>
        <p:nvPr/>
      </p:nvGrpSpPr>
      <p:grpSpPr>
        <a:xfrm>
          <a:off x="0" y="0"/>
          <a:ext cx="0" cy="0"/>
          <a:chOff x="0" y="0"/>
          <a:chExt cx="0" cy="0"/>
        </a:xfrm>
      </p:grpSpPr>
      <p:sp>
        <p:nvSpPr>
          <p:cNvPr id="56" name="Google Shape;56;p14"/>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5"/>
          <p:cNvSpPr/>
          <p:nvPr/>
        </p:nvSpPr>
        <p:spPr>
          <a:xfrm>
            <a:off x="304800" y="4686300"/>
            <a:ext cx="2667000" cy="457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9" name="Google Shape;59;p15"/>
          <p:cNvSpPr txBox="1"/>
          <p:nvPr>
            <p:ph idx="1" type="subTitle"/>
          </p:nvPr>
        </p:nvSpPr>
        <p:spPr>
          <a:xfrm>
            <a:off x="1371600" y="2400300"/>
            <a:ext cx="6400800" cy="1314450"/>
          </a:xfrm>
          <a:prstGeom prst="rect">
            <a:avLst/>
          </a:prstGeom>
          <a:noFill/>
          <a:ln>
            <a:noFill/>
          </a:ln>
        </p:spPr>
        <p:txBody>
          <a:bodyPr anchorCtr="0" anchor="t" bIns="34275" lIns="68575" spcFirstLastPara="1" rIns="68575" wrap="square" tIns="34275">
            <a:noAutofit/>
          </a:bodyPr>
          <a:lstStyle>
            <a:lvl1pPr lvl="0" algn="ctr">
              <a:spcBef>
                <a:spcPts val="400"/>
              </a:spcBef>
              <a:spcAft>
                <a:spcPts val="0"/>
              </a:spcAft>
              <a:buClr>
                <a:srgbClr val="3F3F3F"/>
              </a:buClr>
              <a:buSzPts val="1800"/>
              <a:buNone/>
              <a:defRPr b="0">
                <a:solidFill>
                  <a:srgbClr val="3F3F3F"/>
                </a:solidFill>
                <a:latin typeface="Arial"/>
                <a:ea typeface="Arial"/>
                <a:cs typeface="Arial"/>
                <a:sym typeface="Arial"/>
              </a:defRPr>
            </a:lvl1pPr>
            <a:lvl2pPr lvl="1" algn="ctr">
              <a:spcBef>
                <a:spcPts val="300"/>
              </a:spcBef>
              <a:spcAft>
                <a:spcPts val="0"/>
              </a:spcAft>
              <a:buClr>
                <a:srgbClr val="888888"/>
              </a:buClr>
              <a:buSzPts val="17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60" name="Google Shape;60;p15"/>
          <p:cNvSpPr txBox="1"/>
          <p:nvPr>
            <p:ph type="title"/>
          </p:nvPr>
        </p:nvSpPr>
        <p:spPr>
          <a:xfrm>
            <a:off x="457200" y="1485900"/>
            <a:ext cx="8229600" cy="857250"/>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SzPts val="1100"/>
              <a:buNone/>
              <a:defRPr b="1" sz="2400">
                <a:solidFill>
                  <a:srgbClr val="146737"/>
                </a:solidFill>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p:txBody>
      </p:sp>
      <p:sp>
        <p:nvSpPr>
          <p:cNvPr id="61" name="Google Shape;61;p15"/>
          <p:cNvSpPr txBox="1"/>
          <p:nvPr>
            <p:ph idx="12" type="sldNum"/>
          </p:nvPr>
        </p:nvSpPr>
        <p:spPr>
          <a:xfrm>
            <a:off x="8413750" y="4763692"/>
            <a:ext cx="381000" cy="273844"/>
          </a:xfrm>
          <a:prstGeom prst="rect">
            <a:avLst/>
          </a:prstGeom>
          <a:noFill/>
          <a:ln>
            <a:noFill/>
          </a:ln>
        </p:spPr>
        <p:txBody>
          <a:bodyPr anchorCtr="0" anchor="ctr" bIns="34275" lIns="68575" spcFirstLastPara="1" rIns="68575" wrap="square" tIns="34275">
            <a:noAutofit/>
          </a:bodyPr>
          <a:lstStyle>
            <a:lvl1pPr indent="0" lvl="0" marL="0" marR="0" algn="r">
              <a:spcBef>
                <a:spcPts val="0"/>
              </a:spcBef>
              <a:spcAft>
                <a:spcPts val="0"/>
              </a:spcAft>
              <a:buNone/>
              <a:defRPr b="0" i="0" sz="900" u="none" cap="none" strike="noStrike">
                <a:solidFill>
                  <a:srgbClr val="106636"/>
                </a:solidFill>
                <a:latin typeface="Arial"/>
                <a:ea typeface="Arial"/>
                <a:cs typeface="Arial"/>
                <a:sym typeface="Arial"/>
              </a:defRPr>
            </a:lvl1pPr>
            <a:lvl2pPr indent="0" lvl="1" marL="0" marR="0" algn="r">
              <a:spcBef>
                <a:spcPts val="0"/>
              </a:spcBef>
              <a:spcAft>
                <a:spcPts val="0"/>
              </a:spcAft>
              <a:buNone/>
              <a:defRPr b="0" i="0" sz="900" u="none" cap="none" strike="noStrike">
                <a:solidFill>
                  <a:srgbClr val="106636"/>
                </a:solidFill>
                <a:latin typeface="Arial"/>
                <a:ea typeface="Arial"/>
                <a:cs typeface="Arial"/>
                <a:sym typeface="Arial"/>
              </a:defRPr>
            </a:lvl2pPr>
            <a:lvl3pPr indent="0" lvl="2" marL="0" marR="0" algn="r">
              <a:spcBef>
                <a:spcPts val="0"/>
              </a:spcBef>
              <a:spcAft>
                <a:spcPts val="0"/>
              </a:spcAft>
              <a:buNone/>
              <a:defRPr b="0" i="0" sz="900" u="none" cap="none" strike="noStrike">
                <a:solidFill>
                  <a:srgbClr val="106636"/>
                </a:solidFill>
                <a:latin typeface="Arial"/>
                <a:ea typeface="Arial"/>
                <a:cs typeface="Arial"/>
                <a:sym typeface="Arial"/>
              </a:defRPr>
            </a:lvl3pPr>
            <a:lvl4pPr indent="0" lvl="3" marL="0" marR="0" algn="r">
              <a:spcBef>
                <a:spcPts val="0"/>
              </a:spcBef>
              <a:spcAft>
                <a:spcPts val="0"/>
              </a:spcAft>
              <a:buNone/>
              <a:defRPr b="0" i="0" sz="900" u="none" cap="none" strike="noStrike">
                <a:solidFill>
                  <a:srgbClr val="106636"/>
                </a:solidFill>
                <a:latin typeface="Arial"/>
                <a:ea typeface="Arial"/>
                <a:cs typeface="Arial"/>
                <a:sym typeface="Arial"/>
              </a:defRPr>
            </a:lvl4pPr>
            <a:lvl5pPr indent="0" lvl="4" marL="0" marR="0" algn="r">
              <a:spcBef>
                <a:spcPts val="0"/>
              </a:spcBef>
              <a:spcAft>
                <a:spcPts val="0"/>
              </a:spcAft>
              <a:buNone/>
              <a:defRPr b="0" i="0" sz="900" u="none" cap="none" strike="noStrike">
                <a:solidFill>
                  <a:srgbClr val="106636"/>
                </a:solidFill>
                <a:latin typeface="Arial"/>
                <a:ea typeface="Arial"/>
                <a:cs typeface="Arial"/>
                <a:sym typeface="Arial"/>
              </a:defRPr>
            </a:lvl5pPr>
            <a:lvl6pPr indent="0" lvl="5" marL="0" marR="0" algn="r">
              <a:spcBef>
                <a:spcPts val="0"/>
              </a:spcBef>
              <a:spcAft>
                <a:spcPts val="0"/>
              </a:spcAft>
              <a:buNone/>
              <a:defRPr b="0" i="0" sz="900" u="none" cap="none" strike="noStrike">
                <a:solidFill>
                  <a:srgbClr val="106636"/>
                </a:solidFill>
                <a:latin typeface="Arial"/>
                <a:ea typeface="Arial"/>
                <a:cs typeface="Arial"/>
                <a:sym typeface="Arial"/>
              </a:defRPr>
            </a:lvl6pPr>
            <a:lvl7pPr indent="0" lvl="6" marL="0" marR="0" algn="r">
              <a:spcBef>
                <a:spcPts val="0"/>
              </a:spcBef>
              <a:spcAft>
                <a:spcPts val="0"/>
              </a:spcAft>
              <a:buNone/>
              <a:defRPr b="0" i="0" sz="900" u="none" cap="none" strike="noStrike">
                <a:solidFill>
                  <a:srgbClr val="106636"/>
                </a:solidFill>
                <a:latin typeface="Arial"/>
                <a:ea typeface="Arial"/>
                <a:cs typeface="Arial"/>
                <a:sym typeface="Arial"/>
              </a:defRPr>
            </a:lvl7pPr>
            <a:lvl8pPr indent="0" lvl="7" marL="0" marR="0" algn="r">
              <a:spcBef>
                <a:spcPts val="0"/>
              </a:spcBef>
              <a:spcAft>
                <a:spcPts val="0"/>
              </a:spcAft>
              <a:buNone/>
              <a:defRPr b="0" i="0" sz="900" u="none" cap="none" strike="noStrike">
                <a:solidFill>
                  <a:srgbClr val="106636"/>
                </a:solidFill>
                <a:latin typeface="Arial"/>
                <a:ea typeface="Arial"/>
                <a:cs typeface="Arial"/>
                <a:sym typeface="Arial"/>
              </a:defRPr>
            </a:lvl8pPr>
            <a:lvl9pPr indent="0" lvl="8" marL="0" marR="0" algn="r">
              <a:spcBef>
                <a:spcPts val="0"/>
              </a:spcBef>
              <a:spcAft>
                <a:spcPts val="0"/>
              </a:spcAft>
              <a:buNone/>
              <a:defRPr b="0" i="0" sz="900" u="none" cap="none" strike="noStrike">
                <a:solidFill>
                  <a:srgbClr val="10663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62" name="Google Shape;62;p15"/>
          <p:cNvPicPr preferRelativeResize="0"/>
          <p:nvPr/>
        </p:nvPicPr>
        <p:blipFill rotWithShape="1">
          <a:blip r:embed="rId3">
            <a:alphaModFix/>
          </a:blip>
          <a:srcRect b="0" l="0" r="0" t="0"/>
          <a:stretch/>
        </p:blipFill>
        <p:spPr>
          <a:xfrm>
            <a:off x="2514600" y="228600"/>
            <a:ext cx="3829050" cy="64273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0" y="-164306"/>
            <a:ext cx="9144000" cy="85725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1800" u="none" cap="none" strike="noStrike">
                <a:solidFill>
                  <a:srgbClr val="106636"/>
                </a:solidFill>
                <a:latin typeface="Arial"/>
                <a:ea typeface="Arial"/>
                <a:cs typeface="Arial"/>
                <a:sym typeface="Arial"/>
              </a:defRPr>
            </a:lvl1pPr>
            <a:lvl2pPr lvl="1" marR="0" rtl="0" algn="ctr">
              <a:spcBef>
                <a:spcPts val="0"/>
              </a:spcBef>
              <a:spcAft>
                <a:spcPts val="0"/>
              </a:spcAft>
              <a:buSzPts val="1100"/>
              <a:buNone/>
              <a:defRPr b="0" i="0" sz="1800" u="none" cap="none" strike="noStrike">
                <a:solidFill>
                  <a:srgbClr val="106636"/>
                </a:solidFill>
                <a:latin typeface="Arial"/>
                <a:ea typeface="Arial"/>
                <a:cs typeface="Arial"/>
                <a:sym typeface="Arial"/>
              </a:defRPr>
            </a:lvl2pPr>
            <a:lvl3pPr lvl="2" marR="0" rtl="0" algn="ctr">
              <a:spcBef>
                <a:spcPts val="0"/>
              </a:spcBef>
              <a:spcAft>
                <a:spcPts val="0"/>
              </a:spcAft>
              <a:buSzPts val="1100"/>
              <a:buNone/>
              <a:defRPr b="0" i="0" sz="1800" u="none" cap="none" strike="noStrike">
                <a:solidFill>
                  <a:srgbClr val="106636"/>
                </a:solidFill>
                <a:latin typeface="Arial"/>
                <a:ea typeface="Arial"/>
                <a:cs typeface="Arial"/>
                <a:sym typeface="Arial"/>
              </a:defRPr>
            </a:lvl3pPr>
            <a:lvl4pPr lvl="3" marR="0" rtl="0" algn="ctr">
              <a:spcBef>
                <a:spcPts val="0"/>
              </a:spcBef>
              <a:spcAft>
                <a:spcPts val="0"/>
              </a:spcAft>
              <a:buSzPts val="1100"/>
              <a:buNone/>
              <a:defRPr b="0" i="0" sz="1800" u="none" cap="none" strike="noStrike">
                <a:solidFill>
                  <a:srgbClr val="106636"/>
                </a:solidFill>
                <a:latin typeface="Arial"/>
                <a:ea typeface="Arial"/>
                <a:cs typeface="Arial"/>
                <a:sym typeface="Arial"/>
              </a:defRPr>
            </a:lvl4pPr>
            <a:lvl5pPr lvl="4" marR="0" rtl="0" algn="ctr">
              <a:spcBef>
                <a:spcPts val="0"/>
              </a:spcBef>
              <a:spcAft>
                <a:spcPts val="0"/>
              </a:spcAft>
              <a:buSzPts val="1100"/>
              <a:buNone/>
              <a:defRPr b="0" i="0" sz="1800" u="none" cap="none" strike="noStrike">
                <a:solidFill>
                  <a:srgbClr val="106636"/>
                </a:solidFill>
                <a:latin typeface="Arial"/>
                <a:ea typeface="Arial"/>
                <a:cs typeface="Arial"/>
                <a:sym typeface="Arial"/>
              </a:defRPr>
            </a:lvl5pPr>
            <a:lvl6pPr lvl="5" marR="0" rtl="0" algn="ctr">
              <a:spcBef>
                <a:spcPts val="0"/>
              </a:spcBef>
              <a:spcAft>
                <a:spcPts val="0"/>
              </a:spcAft>
              <a:buSzPts val="1100"/>
              <a:buNone/>
              <a:defRPr b="0" i="0" sz="1800" u="none" cap="none" strike="noStrike">
                <a:solidFill>
                  <a:srgbClr val="106636"/>
                </a:solidFill>
                <a:latin typeface="Arial"/>
                <a:ea typeface="Arial"/>
                <a:cs typeface="Arial"/>
                <a:sym typeface="Arial"/>
              </a:defRPr>
            </a:lvl6pPr>
            <a:lvl7pPr lvl="6" marR="0" rtl="0" algn="ctr">
              <a:spcBef>
                <a:spcPts val="0"/>
              </a:spcBef>
              <a:spcAft>
                <a:spcPts val="0"/>
              </a:spcAft>
              <a:buSzPts val="1100"/>
              <a:buNone/>
              <a:defRPr b="0" i="0" sz="1800" u="none" cap="none" strike="noStrike">
                <a:solidFill>
                  <a:srgbClr val="106636"/>
                </a:solidFill>
                <a:latin typeface="Arial"/>
                <a:ea typeface="Arial"/>
                <a:cs typeface="Arial"/>
                <a:sym typeface="Arial"/>
              </a:defRPr>
            </a:lvl7pPr>
            <a:lvl8pPr lvl="7" marR="0" rtl="0" algn="ctr">
              <a:spcBef>
                <a:spcPts val="0"/>
              </a:spcBef>
              <a:spcAft>
                <a:spcPts val="0"/>
              </a:spcAft>
              <a:buSzPts val="1100"/>
              <a:buNone/>
              <a:defRPr b="0" i="0" sz="1800" u="none" cap="none" strike="noStrike">
                <a:solidFill>
                  <a:srgbClr val="106636"/>
                </a:solidFill>
                <a:latin typeface="Arial"/>
                <a:ea typeface="Arial"/>
                <a:cs typeface="Arial"/>
                <a:sym typeface="Arial"/>
              </a:defRPr>
            </a:lvl8pPr>
            <a:lvl9pPr lvl="8" marR="0" rtl="0" algn="ctr">
              <a:spcBef>
                <a:spcPts val="0"/>
              </a:spcBef>
              <a:spcAft>
                <a:spcPts val="0"/>
              </a:spcAft>
              <a:buSzPts val="1100"/>
              <a:buNone/>
              <a:defRPr b="0" i="0" sz="1800" u="none" cap="none" strike="noStrike">
                <a:solidFill>
                  <a:srgbClr val="106636"/>
                </a:solidFill>
                <a:latin typeface="Arial"/>
                <a:ea typeface="Arial"/>
                <a:cs typeface="Arial"/>
                <a:sym typeface="Arial"/>
              </a:defRPr>
            </a:lvl9pPr>
          </a:lstStyle>
          <a:p/>
        </p:txBody>
      </p:sp>
      <p:sp>
        <p:nvSpPr>
          <p:cNvPr id="52" name="Google Shape;52;p13"/>
          <p:cNvSpPr txBox="1"/>
          <p:nvPr>
            <p:ph idx="1" type="body"/>
          </p:nvPr>
        </p:nvSpPr>
        <p:spPr>
          <a:xfrm>
            <a:off x="352426" y="650081"/>
            <a:ext cx="8410575" cy="3944541"/>
          </a:xfrm>
          <a:prstGeom prst="rect">
            <a:avLst/>
          </a:prstGeom>
          <a:noFill/>
          <a:ln>
            <a:noFill/>
          </a:ln>
        </p:spPr>
        <p:txBody>
          <a:bodyPr anchorCtr="0" anchor="t" bIns="34275" lIns="68575" spcFirstLastPara="1" rIns="68575" wrap="square" tIns="34275">
            <a:noAutofit/>
          </a:bodyPr>
          <a:lstStyle>
            <a:lvl1pPr indent="-342900" lvl="0" marL="457200" marR="0" rtl="0" algn="l">
              <a:spcBef>
                <a:spcPts val="400"/>
              </a:spcBef>
              <a:spcAft>
                <a:spcPts val="0"/>
              </a:spcAft>
              <a:buClr>
                <a:srgbClr val="146737"/>
              </a:buClr>
              <a:buSzPts val="1800"/>
              <a:buFont typeface="Arial"/>
              <a:buChar char="•"/>
              <a:defRPr b="1" i="0" sz="1800" u="none" cap="none" strike="noStrike">
                <a:solidFill>
                  <a:srgbClr val="146737"/>
                </a:solidFill>
                <a:latin typeface="Arial"/>
                <a:ea typeface="Arial"/>
                <a:cs typeface="Arial"/>
                <a:sym typeface="Arial"/>
              </a:defRPr>
            </a:lvl1pPr>
            <a:lvl2pPr indent="-336550" lvl="1" marL="914400" marR="0" rtl="0" algn="l">
              <a:spcBef>
                <a:spcPts val="300"/>
              </a:spcBef>
              <a:spcAft>
                <a:spcPts val="0"/>
              </a:spcAft>
              <a:buClr>
                <a:srgbClr val="404040"/>
              </a:buClr>
              <a:buSzPts val="1700"/>
              <a:buFont typeface="Arial"/>
              <a:buChar char="–"/>
              <a:defRPr b="0" i="0" sz="1700" u="none" cap="none" strike="noStrike">
                <a:solidFill>
                  <a:srgbClr val="404040"/>
                </a:solidFill>
                <a:latin typeface="Arial"/>
                <a:ea typeface="Arial"/>
                <a:cs typeface="Arial"/>
                <a:sym typeface="Arial"/>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3" name="Google Shape;53;p13"/>
          <p:cNvSpPr txBox="1"/>
          <p:nvPr>
            <p:ph idx="12" type="sldNum"/>
          </p:nvPr>
        </p:nvSpPr>
        <p:spPr>
          <a:xfrm>
            <a:off x="8413750" y="4763692"/>
            <a:ext cx="3810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rgbClr val="106636"/>
                </a:solidFill>
                <a:latin typeface="Arial"/>
                <a:ea typeface="Arial"/>
                <a:cs typeface="Arial"/>
                <a:sym typeface="Arial"/>
              </a:defRPr>
            </a:lvl1pPr>
            <a:lvl2pPr indent="0" lvl="1" marL="0" marR="0" rtl="0" algn="r">
              <a:spcBef>
                <a:spcPts val="0"/>
              </a:spcBef>
              <a:spcAft>
                <a:spcPts val="0"/>
              </a:spcAft>
              <a:buNone/>
              <a:defRPr b="0" i="0" sz="900" u="none" cap="none" strike="noStrike">
                <a:solidFill>
                  <a:srgbClr val="106636"/>
                </a:solidFill>
                <a:latin typeface="Arial"/>
                <a:ea typeface="Arial"/>
                <a:cs typeface="Arial"/>
                <a:sym typeface="Arial"/>
              </a:defRPr>
            </a:lvl2pPr>
            <a:lvl3pPr indent="0" lvl="2" marL="0" marR="0" rtl="0" algn="r">
              <a:spcBef>
                <a:spcPts val="0"/>
              </a:spcBef>
              <a:spcAft>
                <a:spcPts val="0"/>
              </a:spcAft>
              <a:buNone/>
              <a:defRPr b="0" i="0" sz="900" u="none" cap="none" strike="noStrike">
                <a:solidFill>
                  <a:srgbClr val="106636"/>
                </a:solidFill>
                <a:latin typeface="Arial"/>
                <a:ea typeface="Arial"/>
                <a:cs typeface="Arial"/>
                <a:sym typeface="Arial"/>
              </a:defRPr>
            </a:lvl3pPr>
            <a:lvl4pPr indent="0" lvl="3" marL="0" marR="0" rtl="0" algn="r">
              <a:spcBef>
                <a:spcPts val="0"/>
              </a:spcBef>
              <a:spcAft>
                <a:spcPts val="0"/>
              </a:spcAft>
              <a:buNone/>
              <a:defRPr b="0" i="0" sz="900" u="none" cap="none" strike="noStrike">
                <a:solidFill>
                  <a:srgbClr val="106636"/>
                </a:solidFill>
                <a:latin typeface="Arial"/>
                <a:ea typeface="Arial"/>
                <a:cs typeface="Arial"/>
                <a:sym typeface="Arial"/>
              </a:defRPr>
            </a:lvl4pPr>
            <a:lvl5pPr indent="0" lvl="4" marL="0" marR="0" rtl="0" algn="r">
              <a:spcBef>
                <a:spcPts val="0"/>
              </a:spcBef>
              <a:spcAft>
                <a:spcPts val="0"/>
              </a:spcAft>
              <a:buNone/>
              <a:defRPr b="0" i="0" sz="900" u="none" cap="none" strike="noStrike">
                <a:solidFill>
                  <a:srgbClr val="106636"/>
                </a:solidFill>
                <a:latin typeface="Arial"/>
                <a:ea typeface="Arial"/>
                <a:cs typeface="Arial"/>
                <a:sym typeface="Arial"/>
              </a:defRPr>
            </a:lvl5pPr>
            <a:lvl6pPr indent="0" lvl="5" marL="0" marR="0" rtl="0" algn="r">
              <a:spcBef>
                <a:spcPts val="0"/>
              </a:spcBef>
              <a:spcAft>
                <a:spcPts val="0"/>
              </a:spcAft>
              <a:buNone/>
              <a:defRPr b="0" i="0" sz="900" u="none" cap="none" strike="noStrike">
                <a:solidFill>
                  <a:srgbClr val="106636"/>
                </a:solidFill>
                <a:latin typeface="Arial"/>
                <a:ea typeface="Arial"/>
                <a:cs typeface="Arial"/>
                <a:sym typeface="Arial"/>
              </a:defRPr>
            </a:lvl6pPr>
            <a:lvl7pPr indent="0" lvl="6" marL="0" marR="0" rtl="0" algn="r">
              <a:spcBef>
                <a:spcPts val="0"/>
              </a:spcBef>
              <a:spcAft>
                <a:spcPts val="0"/>
              </a:spcAft>
              <a:buNone/>
              <a:defRPr b="0" i="0" sz="900" u="none" cap="none" strike="noStrike">
                <a:solidFill>
                  <a:srgbClr val="106636"/>
                </a:solidFill>
                <a:latin typeface="Arial"/>
                <a:ea typeface="Arial"/>
                <a:cs typeface="Arial"/>
                <a:sym typeface="Arial"/>
              </a:defRPr>
            </a:lvl7pPr>
            <a:lvl8pPr indent="0" lvl="7" marL="0" marR="0" rtl="0" algn="r">
              <a:spcBef>
                <a:spcPts val="0"/>
              </a:spcBef>
              <a:spcAft>
                <a:spcPts val="0"/>
              </a:spcAft>
              <a:buNone/>
              <a:defRPr b="0" i="0" sz="900" u="none" cap="none" strike="noStrike">
                <a:solidFill>
                  <a:srgbClr val="106636"/>
                </a:solidFill>
                <a:latin typeface="Arial"/>
                <a:ea typeface="Arial"/>
                <a:cs typeface="Arial"/>
                <a:sym typeface="Arial"/>
              </a:defRPr>
            </a:lvl8pPr>
            <a:lvl9pPr indent="0" lvl="8" marL="0" marR="0" rtl="0" algn="r">
              <a:spcBef>
                <a:spcPts val="0"/>
              </a:spcBef>
              <a:spcAft>
                <a:spcPts val="0"/>
              </a:spcAft>
              <a:buNone/>
              <a:defRPr b="0" i="0" sz="900" u="none" cap="none" strike="noStrike">
                <a:solidFill>
                  <a:srgbClr val="10663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13"/>
          <p:cNvPicPr preferRelativeResize="0"/>
          <p:nvPr/>
        </p:nvPicPr>
        <p:blipFill rotWithShape="1">
          <a:blip r:embed="rId2">
            <a:alphaModFix/>
          </a:blip>
          <a:srcRect b="0" l="0" r="0" t="0"/>
          <a:stretch/>
        </p:blipFill>
        <p:spPr>
          <a:xfrm>
            <a:off x="352426" y="4723197"/>
            <a:ext cx="2069855" cy="35483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7"/>
          <p:cNvSpPr/>
          <p:nvPr/>
        </p:nvSpPr>
        <p:spPr>
          <a:xfrm>
            <a:off x="1257300" y="2514600"/>
            <a:ext cx="2571750" cy="2114550"/>
          </a:xfrm>
          <a:prstGeom prst="rect">
            <a:avLst/>
          </a:prstGeom>
          <a:noFill/>
          <a:ln>
            <a:noFill/>
          </a:ln>
        </p:spPr>
        <p:txBody>
          <a:bodyPr anchorCtr="0" anchor="t" bIns="34275" lIns="68575" spcFirstLastPara="1" rIns="68575" wrap="square" tIns="34275">
            <a:noAutofit/>
          </a:bodyPr>
          <a:lstStyle/>
          <a:p>
            <a:pPr indent="-177800" lvl="0" marL="177800" marR="0" rtl="0" algn="ctr">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70" name="Google Shape;70;p17"/>
          <p:cNvSpPr/>
          <p:nvPr/>
        </p:nvSpPr>
        <p:spPr>
          <a:xfrm>
            <a:off x="57150" y="647700"/>
            <a:ext cx="4923300" cy="9780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95000"/>
              </a:lnSpc>
              <a:spcBef>
                <a:spcPts val="0"/>
              </a:spcBef>
              <a:spcAft>
                <a:spcPts val="0"/>
              </a:spcAft>
              <a:buNone/>
            </a:pPr>
            <a:r>
              <a:rPr b="1" i="0" lang="en" sz="1100" u="none" cap="none" strike="noStrike">
                <a:solidFill>
                  <a:srgbClr val="006600"/>
                </a:solidFill>
                <a:latin typeface="Arial"/>
                <a:ea typeface="Arial"/>
                <a:cs typeface="Arial"/>
                <a:sym typeface="Arial"/>
              </a:rPr>
              <a:t>Scientific Challenge </a:t>
            </a:r>
            <a:endParaRPr sz="1100"/>
          </a:p>
          <a:p>
            <a:pPr indent="0" lvl="0" marL="0" marR="0" rtl="0" algn="l">
              <a:lnSpc>
                <a:spcPct val="90000"/>
              </a:lnSpc>
              <a:spcBef>
                <a:spcPts val="0"/>
              </a:spcBef>
              <a:spcAft>
                <a:spcPts val="0"/>
              </a:spcAft>
              <a:buNone/>
            </a:pPr>
            <a:r>
              <a:rPr lang="en" sz="1100"/>
              <a:t>Increases of meteorological drought through the 21st Century are uncertain due to differing projections across global climate models. These differing projections may arise from disagreements in various physical mechanisms which have not yet been elucidated.</a:t>
            </a:r>
            <a:endParaRPr sz="1100"/>
          </a:p>
          <a:p>
            <a:pPr indent="0" lvl="0" marL="0" marR="0" rtl="0" algn="l">
              <a:lnSpc>
                <a:spcPct val="95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1" name="Google Shape;71;p17"/>
          <p:cNvSpPr/>
          <p:nvPr/>
        </p:nvSpPr>
        <p:spPr>
          <a:xfrm>
            <a:off x="104374" y="176161"/>
            <a:ext cx="8775623" cy="346249"/>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800">
                <a:solidFill>
                  <a:srgbClr val="006600"/>
                </a:solidFill>
              </a:rPr>
              <a:t>Mechanisms of global drought intensification in the 21st Century</a:t>
            </a:r>
            <a:endParaRPr sz="1100"/>
          </a:p>
        </p:txBody>
      </p:sp>
      <p:sp>
        <p:nvSpPr>
          <p:cNvPr id="72" name="Google Shape;72;p17"/>
          <p:cNvSpPr txBox="1"/>
          <p:nvPr/>
        </p:nvSpPr>
        <p:spPr>
          <a:xfrm>
            <a:off x="5098750" y="3550853"/>
            <a:ext cx="4055400" cy="6234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chemeClr val="dk1"/>
              </a:buClr>
              <a:buSzPts val="1100"/>
              <a:buFont typeface="Arial"/>
              <a:buNone/>
            </a:pPr>
            <a:r>
              <a:rPr lang="en" sz="800">
                <a:solidFill>
                  <a:schemeClr val="dk1"/>
                </a:solidFill>
              </a:rPr>
              <a:t>The multi-model-mean increase of drought frequency by end-of-century. The increases are broken down into increases of “feedback droughts” (those exacerbated by land–atmosphere feedbacks); “mean-flow droughts” (a lack of precipitation from stationary weather patterns); and “eddy droughts” (a lack of precipitation from transient weather systems).</a:t>
            </a:r>
            <a:endParaRPr sz="800"/>
          </a:p>
        </p:txBody>
      </p:sp>
      <p:sp>
        <p:nvSpPr>
          <p:cNvPr id="73" name="Google Shape;73;p17"/>
          <p:cNvSpPr/>
          <p:nvPr/>
        </p:nvSpPr>
        <p:spPr>
          <a:xfrm>
            <a:off x="28775" y="3283925"/>
            <a:ext cx="4923300" cy="801600"/>
          </a:xfrm>
          <a:prstGeom prst="rect">
            <a:avLst/>
          </a:prstGeom>
          <a:noFill/>
          <a:ln>
            <a:noFill/>
          </a:ln>
        </p:spPr>
        <p:txBody>
          <a:bodyPr anchorCtr="0" anchor="t" bIns="34275" lIns="68575" spcFirstLastPara="1" rIns="68575" wrap="square" tIns="34275">
            <a:noAutofit/>
          </a:bodyPr>
          <a:lstStyle/>
          <a:p>
            <a:pPr indent="0" lvl="0" marL="0" marR="0" rtl="0" algn="l">
              <a:lnSpc>
                <a:spcPct val="95000"/>
              </a:lnSpc>
              <a:spcBef>
                <a:spcPts val="0"/>
              </a:spcBef>
              <a:spcAft>
                <a:spcPts val="0"/>
              </a:spcAft>
              <a:buClr>
                <a:srgbClr val="006600"/>
              </a:buClr>
              <a:buSzPts val="1500"/>
              <a:buFont typeface="Arial"/>
              <a:buNone/>
            </a:pPr>
            <a:r>
              <a:rPr b="1" i="0" lang="en" sz="1100" u="none" cap="none" strike="noStrike">
                <a:solidFill>
                  <a:srgbClr val="006600"/>
                </a:solidFill>
                <a:latin typeface="Arial"/>
                <a:ea typeface="Arial"/>
                <a:cs typeface="Arial"/>
                <a:sym typeface="Arial"/>
              </a:rPr>
              <a:t>Significance and Impact</a:t>
            </a:r>
            <a:endParaRPr sz="1100"/>
          </a:p>
          <a:p>
            <a:pPr indent="0" lvl="0" marL="0" marR="0" rtl="0" algn="l">
              <a:lnSpc>
                <a:spcPct val="90000"/>
              </a:lnSpc>
              <a:spcBef>
                <a:spcPts val="0"/>
              </a:spcBef>
              <a:spcAft>
                <a:spcPts val="0"/>
              </a:spcAft>
              <a:buNone/>
            </a:pPr>
            <a:r>
              <a:rPr lang="en" sz="1100">
                <a:solidFill>
                  <a:srgbClr val="1C1D1E"/>
                </a:solidFill>
              </a:rPr>
              <a:t>By analyzing the mechanisms by which drought is delivered, we develop a superior understanding of the reliability of future drought projections across models. This informs us of where drought projections are most uncertain and why. </a:t>
            </a:r>
            <a:endParaRPr sz="1100">
              <a:solidFill>
                <a:srgbClr val="1C1D1E"/>
              </a:solidFill>
            </a:endParaRPr>
          </a:p>
        </p:txBody>
      </p:sp>
      <p:sp>
        <p:nvSpPr>
          <p:cNvPr id="74" name="Google Shape;74;p17"/>
          <p:cNvSpPr/>
          <p:nvPr/>
        </p:nvSpPr>
        <p:spPr>
          <a:xfrm>
            <a:off x="57150" y="1701850"/>
            <a:ext cx="4841700" cy="13623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95000"/>
              </a:lnSpc>
              <a:spcBef>
                <a:spcPts val="0"/>
              </a:spcBef>
              <a:spcAft>
                <a:spcPts val="0"/>
              </a:spcAft>
              <a:buNone/>
            </a:pPr>
            <a:r>
              <a:rPr b="1" i="0" lang="en" sz="1100" u="none" cap="none" strike="noStrike">
                <a:solidFill>
                  <a:srgbClr val="006600"/>
                </a:solidFill>
                <a:latin typeface="Arial"/>
                <a:ea typeface="Arial"/>
                <a:cs typeface="Arial"/>
                <a:sym typeface="Arial"/>
              </a:rPr>
              <a:t>Approach and Findings</a:t>
            </a:r>
            <a:endParaRPr sz="1100"/>
          </a:p>
          <a:p>
            <a:pPr indent="0" lvl="0" marL="0" marR="0" rtl="0" algn="l">
              <a:lnSpc>
                <a:spcPct val="90000"/>
              </a:lnSpc>
              <a:spcBef>
                <a:spcPts val="0"/>
              </a:spcBef>
              <a:spcAft>
                <a:spcPts val="0"/>
              </a:spcAft>
              <a:buNone/>
            </a:pPr>
            <a:r>
              <a:rPr lang="en" sz="1100">
                <a:solidFill>
                  <a:srgbClr val="1C1D1E"/>
                </a:solidFill>
              </a:rPr>
              <a:t>We use </a:t>
            </a:r>
            <a:r>
              <a:rPr lang="en" sz="1100">
                <a:solidFill>
                  <a:srgbClr val="1C1D1E"/>
                </a:solidFill>
              </a:rPr>
              <a:t>multiple</a:t>
            </a:r>
            <a:r>
              <a:rPr lang="en" sz="1100">
                <a:solidFill>
                  <a:srgbClr val="1C1D1E"/>
                </a:solidFill>
              </a:rPr>
              <a:t> large ensembles of global climate models to project the future increase in frequency of droughts that are rare in </a:t>
            </a:r>
            <a:r>
              <a:rPr lang="en" sz="1100">
                <a:solidFill>
                  <a:srgbClr val="1C1D1E"/>
                </a:solidFill>
              </a:rPr>
              <a:t>the historical climate. Then, we decompose the atmospheric moisture budget to identify the mechanisms by which the increases occur. We find that droughts associated with land–atmosphere feedbacks are those with the greatest increases in the future. However, there is large disagreement between models, particularly over the Amazon and Australia, due to their differing treatment of the land–atmosphere feedbacks.</a:t>
            </a:r>
            <a:endParaRPr sz="1100"/>
          </a:p>
          <a:p>
            <a:pPr indent="-127000" lvl="0" marL="215900" marR="0" rtl="0" algn="l">
              <a:lnSpc>
                <a:spcPct val="90000"/>
              </a:lnSpc>
              <a:spcBef>
                <a:spcPts val="0"/>
              </a:spcBef>
              <a:spcAft>
                <a:spcPts val="0"/>
              </a:spcAft>
              <a:buClr>
                <a:schemeClr val="dk1"/>
              </a:buClr>
              <a:buSzPts val="1400"/>
              <a:buFont typeface="Arial"/>
              <a:buNone/>
            </a:pPr>
            <a:r>
              <a:t/>
            </a:r>
            <a:endParaRPr b="0" i="0" sz="1100" u="none" cap="none" strike="noStrike">
              <a:solidFill>
                <a:srgbClr val="1C1D1E"/>
              </a:solidFill>
              <a:latin typeface="Arial"/>
              <a:ea typeface="Arial"/>
              <a:cs typeface="Arial"/>
              <a:sym typeface="Arial"/>
            </a:endParaRPr>
          </a:p>
        </p:txBody>
      </p:sp>
      <p:sp>
        <p:nvSpPr>
          <p:cNvPr id="75" name="Google Shape;75;p17"/>
          <p:cNvSpPr txBox="1"/>
          <p:nvPr/>
        </p:nvSpPr>
        <p:spPr>
          <a:xfrm>
            <a:off x="81275" y="4294018"/>
            <a:ext cx="88785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1100"/>
              <a:buFont typeface="Arial"/>
              <a:buNone/>
            </a:pPr>
            <a:r>
              <a:rPr lang="en" sz="900">
                <a:solidFill>
                  <a:srgbClr val="222222"/>
                </a:solidFill>
              </a:rPr>
              <a:t>Norris, J., Chen, D., Hall, A., &amp; Thackeray, C. W. (2022). Moisture-budget drivers of global projections of meteorological drought from multiple GCM large ensembles. Journal of Geophysical Research: Atmospheres, 127, e2022JD037745. https://doi.org/10.1029/2022JD037745</a:t>
            </a:r>
            <a:endParaRPr sz="900">
              <a:solidFill>
                <a:srgbClr val="222222"/>
              </a:solidFill>
            </a:endParaRPr>
          </a:p>
        </p:txBody>
      </p:sp>
      <p:sp>
        <p:nvSpPr>
          <p:cNvPr id="76" name="Google Shape;76;p17"/>
          <p:cNvSpPr/>
          <p:nvPr/>
        </p:nvSpPr>
        <p:spPr>
          <a:xfrm>
            <a:off x="3785869" y="4848803"/>
            <a:ext cx="4923235" cy="167878"/>
          </a:xfrm>
          <a:prstGeom prst="rect">
            <a:avLst/>
          </a:prstGeom>
          <a:noFill/>
          <a:ln>
            <a:noFill/>
          </a:ln>
        </p:spPr>
        <p:txBody>
          <a:bodyPr anchorCtr="0" anchor="t" bIns="34275" lIns="68575" spcFirstLastPara="1" rIns="68575" wrap="square" tIns="34275">
            <a:noAutofit/>
          </a:bodyPr>
          <a:lstStyle/>
          <a:p>
            <a:pPr indent="-127000" lvl="0" marL="127000" marR="0" rtl="0" algn="r">
              <a:lnSpc>
                <a:spcPct val="90000"/>
              </a:lnSpc>
              <a:spcBef>
                <a:spcPts val="0"/>
              </a:spcBef>
              <a:spcAft>
                <a:spcPts val="0"/>
              </a:spcAft>
              <a:buNone/>
            </a:pPr>
            <a:r>
              <a:rPr b="1" i="0" lang="en" sz="900" u="none" cap="none" strike="noStrike">
                <a:solidFill>
                  <a:srgbClr val="106433"/>
                </a:solidFill>
                <a:latin typeface="Arial"/>
                <a:ea typeface="Arial"/>
                <a:cs typeface="Arial"/>
                <a:sym typeface="Arial"/>
              </a:rPr>
              <a:t>Department of Energy  •  Office of Science  •  Biological and Environmental Research</a:t>
            </a:r>
            <a:endParaRPr sz="1100"/>
          </a:p>
        </p:txBody>
      </p:sp>
      <p:sp>
        <p:nvSpPr>
          <p:cNvPr id="77" name="Google Shape;77;p17"/>
          <p:cNvSpPr txBox="1"/>
          <p:nvPr/>
        </p:nvSpPr>
        <p:spPr>
          <a:xfrm>
            <a:off x="6679912" y="1935317"/>
            <a:ext cx="863889" cy="276999"/>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chemeClr val="lt1"/>
              </a:buClr>
              <a:buSzPts val="1500"/>
              <a:buFont typeface="Arial"/>
              <a:buNone/>
            </a:pPr>
            <a:r>
              <a:rPr b="0" i="0" lang="en" sz="1500" u="none" cap="none" strike="noStrike">
                <a:solidFill>
                  <a:schemeClr val="lt1"/>
                </a:solidFill>
                <a:latin typeface="Arial"/>
                <a:ea typeface="Arial"/>
                <a:cs typeface="Arial"/>
                <a:sym typeface="Arial"/>
              </a:rPr>
              <a:t>Figure</a:t>
            </a:r>
            <a:endParaRPr sz="1100"/>
          </a:p>
        </p:txBody>
      </p:sp>
      <p:pic>
        <p:nvPicPr>
          <p:cNvPr id="78" name="Google Shape;78;p17"/>
          <p:cNvPicPr preferRelativeResize="0"/>
          <p:nvPr/>
        </p:nvPicPr>
        <p:blipFill>
          <a:blip r:embed="rId3">
            <a:alphaModFix/>
          </a:blip>
          <a:stretch>
            <a:fillRect/>
          </a:stretch>
        </p:blipFill>
        <p:spPr>
          <a:xfrm>
            <a:off x="5149525" y="858025"/>
            <a:ext cx="3959074" cy="2676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