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2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9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945222" y="23193"/>
            <a:ext cx="93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Assessing CESM2 clouds and their response to climate change using cloud regimes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579254" y="833642"/>
            <a:ext cx="110585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Isaac Davis and 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Brian Medeiros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Journal of Climate (2024) doi:10.1175/JCLI-D-23-0337.1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7235487" y="4225137"/>
            <a:ext cx="4402331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Introduces an improved methodology for defining cloud regimes.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Shows that CESM2 is deficient in capturing distinctions between some cloud regimes.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Demonstrates a shift from low, optically thick cloud regimes toward low but thinner regimes with warming.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7235486" y="1435189"/>
            <a:ext cx="452842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Describe the cloud response under radiative forcing in CESM2 using cloud regimes.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8E423-0B78-F2FC-A77A-008552E784A4}"/>
              </a:ext>
            </a:extLst>
          </p:cNvPr>
          <p:cNvSpPr txBox="1"/>
          <p:nvPr/>
        </p:nvSpPr>
        <p:spPr>
          <a:xfrm>
            <a:off x="777240" y="5468112"/>
            <a:ext cx="478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relative frequency of occurrence of each Cloud Regime (CR) in SSP3 from 2071-2100 minus the relative frequency of occurrence of the CRs in the CESM2 Historical run from 1983-2015.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7235486" y="2254341"/>
            <a:ext cx="4528424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Use k-means clustering applied to satellite simulator histograms to define cloud regimes in observations and classify CESM2 clouds into those observed regimes. Introduce the Wasserstein distance as a more accurate distance measure between cloud histograms. Analyze the change in cloud regimes across climate change projections, and relate to the large-scale environment.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0558BE-175A-17D6-B920-318D64723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54" y="1509620"/>
            <a:ext cx="4782312" cy="38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172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46</cp:revision>
  <dcterms:created xsi:type="dcterms:W3CDTF">2017-08-29T22:43:04Z</dcterms:created>
  <dcterms:modified xsi:type="dcterms:W3CDTF">2024-04-01T18:40:21Z</dcterms:modified>
</cp:coreProperties>
</file>