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0"/>
    <p:restoredTop sz="96405"/>
  </p:normalViewPr>
  <p:slideViewPr>
    <p:cSldViewPr snapToGrid="0" snapToObjects="1">
      <p:cViewPr varScale="1">
        <p:scale>
          <a:sx n="86" d="100"/>
          <a:sy n="86" d="100"/>
        </p:scale>
        <p:origin x="89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4/27/2023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77408" y="208125"/>
            <a:ext cx="10963656"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Advancing research on compound weather and climate events via large ensemble model simulations</a:t>
            </a:r>
          </a:p>
        </p:txBody>
      </p:sp>
      <p:sp>
        <p:nvSpPr>
          <p:cNvPr id="11" name="TextBox 10">
            <a:extLst>
              <a:ext uri="{FF2B5EF4-FFF2-40B4-BE49-F238E27FC236}">
                <a16:creationId xmlns:a16="http://schemas.microsoft.com/office/drawing/2014/main" id="{C1487AF8-B774-BC41-BABF-E7279BA534C8}"/>
              </a:ext>
            </a:extLst>
          </p:cNvPr>
          <p:cNvSpPr txBox="1"/>
          <p:nvPr/>
        </p:nvSpPr>
        <p:spPr>
          <a:xfrm>
            <a:off x="6162944" y="1775709"/>
            <a:ext cx="5474874" cy="769441"/>
          </a:xfrm>
          <a:prstGeom prst="rect">
            <a:avLst/>
          </a:prstGeom>
          <a:solidFill>
            <a:schemeClr val="bg1"/>
          </a:solidFill>
        </p:spPr>
        <p:txBody>
          <a:bodyPr wrap="square" rtlCol="0">
            <a:spAutoFit/>
          </a:bodyPr>
          <a:lstStyle/>
          <a:p>
            <a:r>
              <a:rPr lang="en-US" sz="1600" b="1" i="1" dirty="0">
                <a:latin typeface="Arial"/>
                <a:cs typeface="Arial"/>
              </a:rPr>
              <a:t>OBJECTIVE</a:t>
            </a:r>
          </a:p>
          <a:p>
            <a:r>
              <a:rPr lang="en-US" sz="1400" dirty="0">
                <a:solidFill>
                  <a:prstClr val="black"/>
                </a:solidFill>
                <a:latin typeface="Arial"/>
                <a:cs typeface="Arial"/>
              </a:rPr>
              <a:t>Review outstanding issues in compound event research and how climate model large ensembles can help address them.</a:t>
            </a:r>
            <a:endParaRPr lang="en-US" sz="16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6162943" y="2657335"/>
            <a:ext cx="5474874" cy="1200329"/>
          </a:xfrm>
          <a:prstGeom prst="rect">
            <a:avLst/>
          </a:prstGeom>
          <a:solidFill>
            <a:schemeClr val="bg1"/>
          </a:solidFill>
        </p:spPr>
        <p:txBody>
          <a:bodyPr wrap="square" rtlCol="0">
            <a:spAutoFit/>
          </a:bodyPr>
          <a:lstStyle/>
          <a:p>
            <a:r>
              <a:rPr lang="en-US" sz="1600" b="1" i="1" dirty="0">
                <a:latin typeface="Arial"/>
                <a:cs typeface="Arial"/>
              </a:rPr>
              <a:t>APPROACH</a:t>
            </a:r>
          </a:p>
          <a:p>
            <a:r>
              <a:rPr lang="en-US" sz="1400" dirty="0">
                <a:solidFill>
                  <a:prstClr val="black"/>
                </a:solidFill>
                <a:latin typeface="Arial"/>
                <a:cs typeface="Arial"/>
              </a:rPr>
              <a:t>We use a collection of large ensembles to present six different compound event case studies that illustrate the benefit and limitations of large ensembles, from precipitation-wind extremes to temporally compounding crop failures in bread basket regions.</a:t>
            </a:r>
            <a:endParaRPr lang="en-US" sz="1400" dirty="0">
              <a:latin typeface="Arial"/>
              <a:cs typeface="Arial"/>
            </a:endParaRPr>
          </a:p>
        </p:txBody>
      </p:sp>
      <p:sp>
        <p:nvSpPr>
          <p:cNvPr id="5" name="TextBox 4">
            <a:extLst>
              <a:ext uri="{FF2B5EF4-FFF2-40B4-BE49-F238E27FC236}">
                <a16:creationId xmlns:a16="http://schemas.microsoft.com/office/drawing/2014/main" id="{6AF21CA0-BFB2-FD49-B87B-691F5EF29D9D}"/>
              </a:ext>
            </a:extLst>
          </p:cNvPr>
          <p:cNvSpPr txBox="1"/>
          <p:nvPr/>
        </p:nvSpPr>
        <p:spPr>
          <a:xfrm>
            <a:off x="579254" y="995690"/>
            <a:ext cx="11058564" cy="584775"/>
          </a:xfrm>
          <a:prstGeom prst="rect">
            <a:avLst/>
          </a:prstGeom>
          <a:noFill/>
          <a:ln>
            <a:solidFill>
              <a:schemeClr val="accent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Bevacqua, E., L. Suarez-Gutierrez, A. </a:t>
            </a:r>
            <a:r>
              <a:rPr lang="en-US" sz="1600" dirty="0" err="1">
                <a:latin typeface="Arial" panose="020B0604020202020204" pitchFamily="34" charset="0"/>
                <a:cs typeface="Arial" panose="020B0604020202020204" pitchFamily="34" charset="0"/>
              </a:rPr>
              <a:t>Jézéquel</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F. Lehner</a:t>
            </a:r>
            <a:r>
              <a:rPr lang="en-US" sz="1600" dirty="0">
                <a:latin typeface="Arial" panose="020B0604020202020204" pitchFamily="34" charset="0"/>
                <a:cs typeface="Arial" panose="020B0604020202020204" pitchFamily="34" charset="0"/>
              </a:rPr>
              <a:t>, M. </a:t>
            </a:r>
            <a:r>
              <a:rPr lang="en-US" sz="1600" dirty="0" err="1">
                <a:latin typeface="Arial" panose="020B0604020202020204" pitchFamily="34" charset="0"/>
                <a:cs typeface="Arial" panose="020B0604020202020204" pitchFamily="34" charset="0"/>
              </a:rPr>
              <a:t>Vrac</a:t>
            </a:r>
            <a:r>
              <a:rPr lang="en-US" sz="1600" dirty="0">
                <a:latin typeface="Arial" panose="020B0604020202020204" pitchFamily="34" charset="0"/>
                <a:cs typeface="Arial" panose="020B0604020202020204" pitchFamily="34" charset="0"/>
              </a:rPr>
              <a:t>, P. </a:t>
            </a:r>
            <a:r>
              <a:rPr lang="en-US" sz="1600" dirty="0" err="1">
                <a:latin typeface="Arial" panose="020B0604020202020204" pitchFamily="34" charset="0"/>
                <a:cs typeface="Arial" panose="020B0604020202020204" pitchFamily="34" charset="0"/>
              </a:rPr>
              <a:t>Yiou</a:t>
            </a:r>
            <a:r>
              <a:rPr lang="en-US" sz="1600" dirty="0">
                <a:latin typeface="Arial" panose="020B0604020202020204" pitchFamily="34" charset="0"/>
                <a:cs typeface="Arial" panose="020B0604020202020204" pitchFamily="34" charset="0"/>
              </a:rPr>
              <a:t>, J. </a:t>
            </a:r>
            <a:r>
              <a:rPr lang="en-US" sz="1600" dirty="0" err="1">
                <a:latin typeface="Arial" panose="020B0604020202020204" pitchFamily="34" charset="0"/>
                <a:cs typeface="Arial" panose="020B0604020202020204" pitchFamily="34" charset="0"/>
              </a:rPr>
              <a:t>Zscheischler</a:t>
            </a:r>
            <a:r>
              <a:rPr lang="en-US" sz="1600" dirty="0">
                <a:latin typeface="Arial" panose="020B0604020202020204" pitchFamily="34" charset="0"/>
                <a:cs typeface="Arial" panose="020B0604020202020204" pitchFamily="34" charset="0"/>
              </a:rPr>
              <a:t>: </a:t>
            </a:r>
          </a:p>
          <a:p>
            <a:pPr algn="ctr"/>
            <a:r>
              <a:rPr lang="en-US" sz="1600" i="1" dirty="0">
                <a:latin typeface="Arial" panose="020B0604020202020204" pitchFamily="34" charset="0"/>
                <a:cs typeface="Arial" panose="020B0604020202020204" pitchFamily="34" charset="0"/>
              </a:rPr>
              <a:t>Nature Communications (2023) doi:10.1038/s41467-023-37847-5</a:t>
            </a:r>
            <a:endParaRPr lang="en-US" sz="1600"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6162943" y="4054816"/>
            <a:ext cx="5474874" cy="1846659"/>
          </a:xfrm>
          <a:prstGeom prst="rect">
            <a:avLst/>
          </a:prstGeom>
          <a:noFill/>
        </p:spPr>
        <p:txBody>
          <a:bodyPr wrap="square" rtlCol="0">
            <a:spAutoFit/>
          </a:bodyPr>
          <a:lstStyle/>
          <a:p>
            <a:r>
              <a:rPr lang="en-US" sz="1600" b="1" i="1" dirty="0">
                <a:latin typeface="Arial"/>
                <a:cs typeface="Arial"/>
              </a:rPr>
              <a:t>IMPACT</a:t>
            </a:r>
          </a:p>
          <a:p>
            <a:r>
              <a:rPr lang="en-US" sz="1400" dirty="0">
                <a:latin typeface="Arial" panose="020B0604020202020204" pitchFamily="34" charset="0"/>
                <a:cs typeface="Arial" panose="020B0604020202020204" pitchFamily="34" charset="0"/>
              </a:rPr>
              <a:t>Compound events are increasingly recognized as particularly damaging extreme events. Studying their change under warming is thus urgent, yet complicated by limited sample size in observations. Large ensembles can help reduce projection uncertainties or serve as test beds to better quantify uncertainties and develop statistical methods. We expect this paper to be an important reference for the compound event community moving forward.</a:t>
            </a:r>
          </a:p>
        </p:txBody>
      </p:sp>
      <p:pic>
        <p:nvPicPr>
          <p:cNvPr id="2" name="Picture 1">
            <a:extLst>
              <a:ext uri="{FF2B5EF4-FFF2-40B4-BE49-F238E27FC236}">
                <a16:creationId xmlns:a16="http://schemas.microsoft.com/office/drawing/2014/main" id="{D5F5175C-AF06-397B-4A5A-6C3EF3EDD979}"/>
              </a:ext>
            </a:extLst>
          </p:cNvPr>
          <p:cNvPicPr>
            <a:picLocks noChangeAspect="1"/>
          </p:cNvPicPr>
          <p:nvPr/>
        </p:nvPicPr>
        <p:blipFill>
          <a:blip r:embed="rId2"/>
          <a:stretch>
            <a:fillRect/>
          </a:stretch>
        </p:blipFill>
        <p:spPr>
          <a:xfrm>
            <a:off x="323423" y="1757607"/>
            <a:ext cx="5839519" cy="4131042"/>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177</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31</cp:revision>
  <dcterms:created xsi:type="dcterms:W3CDTF">2017-08-29T22:43:04Z</dcterms:created>
  <dcterms:modified xsi:type="dcterms:W3CDTF">2023-04-27T21:13:41Z</dcterms:modified>
</cp:coreProperties>
</file>