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A396F34-C937-1625-1B63-9AF4E520B562}" name="Harrop, Bryce E" initials="HBE" userId="S::Bryce.Harrop@pnnl.gov::67c6852c-ef3a-4714-810a-65873c1edd75" providerId="AD"/>
  <p188:author id="{A35A2C4F-FD5C-0A93-BFA5-B0EA1E252F97}" name="Wisse, Jessica M" initials="WJM" userId="S::jessica.wisse@pnnl.gov::d37bffa0-4af3-44a8-9a61-9a46fb8d8a6e" providerId="AD"/>
  <p188:author id="{91A9895A-2F7A-A274-93E4-20272CFE8043}" name="Mundy, Beth E" initials="MBE" userId="S::beth.mundy@pnnl.gov::09c03546-1d2d-4d82-89e1-bb5e2a2e687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A65354-A417-4EC5-B277-423AF05E49C7}" v="132" dt="2022-07-06T15:48:03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5" autoAdjust="0"/>
    <p:restoredTop sz="94625" autoAdjust="0"/>
  </p:normalViewPr>
  <p:slideViewPr>
    <p:cSldViewPr>
      <p:cViewPr varScale="1">
        <p:scale>
          <a:sx n="101" d="100"/>
          <a:sy n="101" d="100"/>
        </p:scale>
        <p:origin x="124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op, Bryce E" userId="67c6852c-ef3a-4714-810a-65873c1edd75" providerId="ADAL" clId="{94A65354-A417-4EC5-B277-423AF05E49C7}"/>
    <pc:docChg chg="modSld">
      <pc:chgData name="Harrop, Bryce E" userId="67c6852c-ef3a-4714-810a-65873c1edd75" providerId="ADAL" clId="{94A65354-A417-4EC5-B277-423AF05E49C7}" dt="2022-07-06T15:48:03.194" v="131" actId="20577"/>
      <pc:docMkLst>
        <pc:docMk/>
      </pc:docMkLst>
      <pc:sldChg chg="modSp">
        <pc:chgData name="Harrop, Bryce E" userId="67c6852c-ef3a-4714-810a-65873c1edd75" providerId="ADAL" clId="{94A65354-A417-4EC5-B277-423AF05E49C7}" dt="2022-07-06T15:48:03.194" v="131" actId="20577"/>
        <pc:sldMkLst>
          <pc:docMk/>
          <pc:sldMk cId="0" sldId="258"/>
        </pc:sldMkLst>
        <pc:graphicFrameChg chg="mod">
          <ac:chgData name="Harrop, Bryce E" userId="67c6852c-ef3a-4714-810a-65873c1edd75" providerId="ADAL" clId="{94A65354-A417-4EC5-B277-423AF05E49C7}" dt="2022-07-06T15:48:03.194" v="131" actId="20577"/>
          <ac:graphicFrameMkLst>
            <pc:docMk/>
            <pc:sldMk cId="0" sldId="258"/>
            <ac:graphicFrameMk id="8" creationId="{502D211C-B3C2-4F86-AA90-4A74F515D8D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0941" y="1117958"/>
            <a:ext cx="3811460" cy="535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Maximize efficiency of models like the E3SM Atmosphere Model.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Construct an element-based interpolation semi-</a:t>
            </a:r>
            <a:r>
              <a:rPr lang="en-US" sz="1400" dirty="0" err="1"/>
              <a:t>Lagrangian</a:t>
            </a:r>
            <a:r>
              <a:rPr lang="en-US" sz="1400" dirty="0"/>
              <a:t> (ISL) transport method.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Classical ISL methods do not work on unstructured element grids.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Natural element-based basis sets produce an unstable ISL method.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 search procedure to find stabilized basis sets that are modifications of the natural basis sets, producing a stabilized, efficient, element-based ISL method for unstructured element grids.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lowest-order Islet basis set is used in E3SM versions 2 and 3. The transport method speeds up tracer transport by 6 to 8 times over version 1. It provides slightly higher resolution than the transport method in version 1.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900161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300" b="1" dirty="0">
                <a:solidFill>
                  <a:srgbClr val="000000"/>
                </a:solidFill>
                <a:latin typeface="Arial" panose="020B0604020202020204" pitchFamily="34" charset="0"/>
              </a:rPr>
              <a:t>Stabilized bases for high-order, interpolation semi-</a:t>
            </a:r>
            <a:r>
              <a:rPr lang="en-US" altLang="en-US" sz="2300" b="1" dirty="0" err="1">
                <a:solidFill>
                  <a:srgbClr val="000000"/>
                </a:solidFill>
                <a:latin typeface="Arial" panose="020B0604020202020204" pitchFamily="34" charset="0"/>
              </a:rPr>
              <a:t>Lagrangian</a:t>
            </a:r>
            <a:r>
              <a:rPr lang="en-US" altLang="en-US" sz="2300" b="1" dirty="0">
                <a:solidFill>
                  <a:srgbClr val="000000"/>
                </a:solidFill>
                <a:latin typeface="Arial" panose="020B0604020202020204" pitchFamily="34" charset="0"/>
              </a:rPr>
              <a:t>, element-based tracer transport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876800" y="6019800"/>
            <a:ext cx="41148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A. M. Bradley, “Stabilized bases for high-order, interpolation semi-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Lagrangian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element-based tracer transport.” J.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Comput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 Phys. 508 (2024). [DOI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: 10.1016/j.jcp.2024.113034]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876800" y="4396103"/>
            <a:ext cx="411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Example of modifications to a natural basis set (dashed curves) to produce an Islet stabilized basis set (solid curves). Each color corresponds to a basis function in the set; in this example, there are six.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A188D8-0633-4629-A390-A28F61160C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09374" y="903823"/>
            <a:ext cx="5158426" cy="33987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79988f7-7e0b-41ae-9b68-c2e871ce6e22">EP6D6TSR2XSE-15-34</_dlc_DocId>
    <_dlc_DocIdUrl xmlns="079988f7-7e0b-41ae-9b68-c2e871ce6e22">
      <Url>https://collaborate.pnl.gov/projects/asgc/research_highlights/_layouts/DocIdRedir.aspx?ID=EP6D6TSR2XSE-15-34</Url>
      <Description>EP6D6TSR2XSE-15-34</Description>
    </_dlc_DocIdUrl>
  </documentManagement>
</p:properties>
</file>

<file path=customXml/itemProps1.xml><?xml version="1.0" encoding="utf-8"?>
<ds:datastoreItem xmlns:ds="http://schemas.openxmlformats.org/officeDocument/2006/customXml" ds:itemID="{92464A4F-E6ED-47BE-85C7-25E0CD04D9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9BE52A-E399-4369-9974-FD1B5807A27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79988f7-7e0b-41ae-9b68-c2e871ce6e22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10628</TotalTime>
  <Words>233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Bradley, Andrew Michael</cp:lastModifiedBy>
  <cp:revision>28</cp:revision>
  <cp:lastPrinted>2011-05-11T17:30:12Z</cp:lastPrinted>
  <dcterms:created xsi:type="dcterms:W3CDTF">2017-11-02T21:19:41Z</dcterms:created>
  <dcterms:modified xsi:type="dcterms:W3CDTF">2024-04-25T17:07:50Z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0x01010024C6B92A3378AB42ABA05E855A577E4C</vt:lpwstr>
  </property>
</Properties>
</file>