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 autoAdjust="0"/>
    <p:restoredTop sz="95918" autoAdjust="0"/>
  </p:normalViewPr>
  <p:slideViewPr>
    <p:cSldViewPr snapToGrid="0" snapToObjects="1">
      <p:cViewPr varScale="1">
        <p:scale>
          <a:sx n="118" d="100"/>
          <a:sy n="118" d="100"/>
        </p:scale>
        <p:origin x="2312" y="20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10/7/22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/>
              <a:t>Diminishing seasonality of subtropical water availability in a warmer world dominated by soil moisture-atmosphere feedbacks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94513" y="5259098"/>
            <a:ext cx="3812922" cy="122591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200" dirty="0"/>
              <a:t>Zhou S, Williams AP, Lintner BR, </a:t>
            </a:r>
            <a:r>
              <a:rPr lang="en-US" sz="1200" dirty="0" err="1"/>
              <a:t>Findell</a:t>
            </a:r>
            <a:r>
              <a:rPr lang="en-US" sz="1200" dirty="0"/>
              <a:t> KL, Keenan TF, Zhang Y, </a:t>
            </a:r>
            <a:r>
              <a:rPr lang="en-US" sz="1200" dirty="0" err="1"/>
              <a:t>Gentine</a:t>
            </a:r>
            <a:r>
              <a:rPr lang="en-US" sz="1200" dirty="0"/>
              <a:t> P (2022) Diminishing seasonality of subtropical water availability in a warmer world dominated by soil moisture-atmosphere feedbacks. Nature Communications, 13, 5756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842155" y="1096655"/>
            <a:ext cx="5231702" cy="1214209"/>
          </a:xfrm>
        </p:spPr>
        <p:txBody>
          <a:bodyPr/>
          <a:lstStyle/>
          <a:p>
            <a:pPr marL="119063" indent="-109538">
              <a:buFont typeface="Arial"/>
              <a:buChar char="•"/>
            </a:pPr>
            <a:r>
              <a:rPr lang="en-US" dirty="0"/>
              <a:t>We show that ~20% of land experiences a diminished seasonal cycle of water availability, mostly over subtropical regions and the Amazon, using projections from the Coupled Model Intercomparison Project. </a:t>
            </a:r>
          </a:p>
          <a:p>
            <a:pPr marL="119063" indent="-109538">
              <a:buFont typeface="Arial"/>
              <a:buChar char="•"/>
            </a:pPr>
            <a:r>
              <a:rPr lang="en-US" dirty="0"/>
              <a:t>We show that we demonstrate that 63% of the seasonality reduction is driven by seasonally varying soil moisture (SM) feedbacks on P–E.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3774324" y="3394628"/>
            <a:ext cx="5336931" cy="1726433"/>
          </a:xfrm>
        </p:spPr>
        <p:txBody>
          <a:bodyPr/>
          <a:lstStyle/>
          <a:p>
            <a:pPr marL="119063" indent="-109538">
              <a:buFont typeface="Arial"/>
              <a:buChar char="•"/>
            </a:pPr>
            <a:r>
              <a:rPr lang="en-US" dirty="0"/>
              <a:t>Global warming is expected to cause wet seasons to get wetter and dry seasons to get drier, which would have broad social and ecological implications.</a:t>
            </a:r>
          </a:p>
          <a:p>
            <a:pPr marL="119063" indent="-109538">
              <a:buFont typeface="Arial"/>
              <a:buChar char="•"/>
            </a:pPr>
            <a:r>
              <a:rPr lang="en-US" dirty="0"/>
              <a:t> Our results underscore the importance of soil moisture–atmosphere feedbacks for seasonal water availability changes in a warmer climate.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3817785" y="5183339"/>
            <a:ext cx="5231702" cy="1130305"/>
          </a:xfrm>
        </p:spPr>
        <p:txBody>
          <a:bodyPr>
            <a:noAutofit/>
          </a:bodyPr>
          <a:lstStyle/>
          <a:p>
            <a:pPr marL="9525" indent="0" defTabSz="342900">
              <a:buSzPct val="125000"/>
              <a:buNone/>
              <a:defRPr/>
            </a:pPr>
            <a:r>
              <a:rPr lang="en-US" sz="1600" dirty="0"/>
              <a:t>This analysis leverages both CMIP5 and CMIP6 simulation experiments to examine seasonal changes in surface water availability (precipitation minus evaporation, P–E).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690" y="6281111"/>
            <a:ext cx="455950" cy="479095"/>
          </a:xfrm>
          <a:prstGeom prst="rect">
            <a:avLst/>
          </a:prstGeom>
        </p:spPr>
      </p:pic>
      <p:sp>
        <p:nvSpPr>
          <p:cNvPr id="24" name="Content Placeholder 11"/>
          <p:cNvSpPr txBox="1">
            <a:spLocks/>
          </p:cNvSpPr>
          <p:nvPr/>
        </p:nvSpPr>
        <p:spPr>
          <a:xfrm>
            <a:off x="72202" y="4283872"/>
            <a:ext cx="3702122" cy="8994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0" kern="1200" baseline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Figure. </a:t>
            </a:r>
            <a:r>
              <a:rPr lang="en-US" sz="1400" dirty="0"/>
              <a:t>CMIP6 seasonality changes in surface water availability (precipitation minus </a:t>
            </a:r>
            <a:r>
              <a:rPr lang="en-US" sz="1400" dirty="0" err="1"/>
              <a:t>evaportranspriation</a:t>
            </a:r>
            <a:r>
              <a:rPr lang="en-US" sz="1400" dirty="0"/>
              <a:t>, P-E) for the wet and dry seasons, and the associated annual range.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49826" y="2898817"/>
            <a:ext cx="443588" cy="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/>
          <p:cNvSpPr txBox="1">
            <a:spLocks/>
          </p:cNvSpPr>
          <p:nvPr/>
        </p:nvSpPr>
        <p:spPr>
          <a:xfrm>
            <a:off x="3879495" y="805752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3817785" y="2966771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18" name="Text Placeholder 21"/>
          <p:cNvSpPr txBox="1">
            <a:spLocks/>
          </p:cNvSpPr>
          <p:nvPr/>
        </p:nvSpPr>
        <p:spPr>
          <a:xfrm>
            <a:off x="3806929" y="4899956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65135B-E6C6-9C41-ADE9-D292A31CD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13" y="6310979"/>
            <a:ext cx="829401" cy="4833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25CBBE-B58F-F412-216A-CA428C5233B0}"/>
              </a:ext>
            </a:extLst>
          </p:cNvPr>
          <p:cNvGrpSpPr/>
          <p:nvPr/>
        </p:nvGrpSpPr>
        <p:grpSpPr>
          <a:xfrm>
            <a:off x="462084" y="805752"/>
            <a:ext cx="2841171" cy="3398596"/>
            <a:chOff x="0" y="567570"/>
            <a:chExt cx="4185661" cy="4592554"/>
          </a:xfrm>
        </p:grpSpPr>
        <p:pic>
          <p:nvPicPr>
            <p:cNvPr id="4" name="Picture 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448B056-4C82-9D88-1AD7-D6FF17B23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97670"/>
            <a:stretch/>
          </p:blipFill>
          <p:spPr>
            <a:xfrm>
              <a:off x="0" y="570939"/>
              <a:ext cx="171082" cy="4589185"/>
            </a:xfrm>
            <a:prstGeom prst="rect">
              <a:avLst/>
            </a:prstGeom>
          </p:spPr>
        </p:pic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92B1B3-10A1-2045-F531-70A19520B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5934"/>
            <a:stretch/>
          </p:blipFill>
          <p:spPr>
            <a:xfrm>
              <a:off x="216527" y="567570"/>
              <a:ext cx="3969134" cy="4589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602699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3530</TotalTime>
  <Words>234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Diminishing seasonality of subtropical water availability in a warmer world dominated by soil moisture-atmosphere feedbacks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Trevor Keenan</cp:lastModifiedBy>
  <cp:revision>205</cp:revision>
  <dcterms:created xsi:type="dcterms:W3CDTF">2016-02-10T19:06:12Z</dcterms:created>
  <dcterms:modified xsi:type="dcterms:W3CDTF">2022-10-07T23:51:41Z</dcterms:modified>
</cp:coreProperties>
</file>