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2177" autoAdjust="0"/>
  </p:normalViewPr>
  <p:slideViewPr>
    <p:cSldViewPr>
      <p:cViewPr varScale="1">
        <p:scale>
          <a:sx n="90" d="100"/>
          <a:sy n="90" d="100"/>
        </p:scale>
        <p:origin x="19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6/12/23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2" y="762000"/>
            <a:ext cx="6871766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Heatwaves damage societies and are intensifying with global warming, but the maximum possible surface air temperature that can be achieved in heatwaves remained unknown.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An upper bound for extreme temperatures over midlatitude land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838808" y="5029200"/>
            <a:ext cx="52017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Theoretical upper bound of surface air temperature (Ts; black dashed line) and histogram of daily-maximum Ts and daily-mean 500-hPa temperatures (T500) over midlatitude land from reanalysis (red contours) and observations (gray shading).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" y="3511530"/>
            <a:ext cx="6627976" cy="23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Peak midlatitude surface air temperatures are found to increase about twice as fast as global mean surface air temperature.  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provides evidence from multiple observational sources supporting a quantitative limit on how hot air can get over midlatitude land and how fast that limit will rise as Earth warms.</a:t>
            </a: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2" y="1828800"/>
            <a:ext cx="676260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Researchers showed that maximum surface air temperatures over midlatitude land are limited by the physics of convective cloud formation; this provides an upper bound for surface air temperature, which is shown to be consistent with observations.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85498" y="5912152"/>
            <a:ext cx="1185501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Y. and Boos, W.R., 2023. An upper bound for extreme temperatures over midlatitude land.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National Academy of Sciences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120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p.e2215278120</a:t>
            </a: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4" name="Picture 3" descr="A picture containing screenshot, text, diagram, plot&#10;&#10;Description automatically generated">
            <a:extLst>
              <a:ext uri="{FF2B5EF4-FFF2-40B4-BE49-F238E27FC236}">
                <a16:creationId xmlns:a16="http://schemas.microsoft.com/office/drawing/2014/main" id="{D4EF7ACB-BD71-102F-F0A7-BEF39F2E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46" y="873274"/>
            <a:ext cx="5382697" cy="41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Props1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3019</TotalTime>
  <Words>230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William Boos</cp:lastModifiedBy>
  <cp:revision>133</cp:revision>
  <cp:lastPrinted>2022-03-28T16:23:10Z</cp:lastPrinted>
  <dcterms:created xsi:type="dcterms:W3CDTF">2019-02-27T15:57:00Z</dcterms:created>
  <dcterms:modified xsi:type="dcterms:W3CDTF">2023-06-12T21:32:29Z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