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9"/>
    <p:restoredTop sz="94577"/>
  </p:normalViewPr>
  <p:slideViewPr>
    <p:cSldViewPr>
      <p:cViewPr varScale="1">
        <p:scale>
          <a:sx n="91" d="100"/>
          <a:sy n="91" d="100"/>
        </p:scale>
        <p:origin x="198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44460" y="175387"/>
            <a:ext cx="7086600" cy="390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kern="1800" dirty="0">
                <a:solidFill>
                  <a:srgbClr val="1066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Beaufort Gyre: Mean State and Response to Decadal Forcing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57734" y="900767"/>
            <a:ext cx="375766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Research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We simulate the Beaufort Gyre in an ocean/sea ice configuration of E3SM-HiLAT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We study the volume budgets of different layers in the Beaufort Gyre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We find that Ekman transport driven by winds and ocean/sea ice coupling is a key process for the freshwater budget of the Beaufort Gyre.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47224" y="3287596"/>
            <a:ext cx="37576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Impact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The Beaufort Gyre has accumulated unprecedented amounts of freshwater in recent decades.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When released, it could impact ocean circulation at lower latitudes.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Understanding the processes through which the gyre accumulates and releases freshwater is important for our ability to anticipate the future release of the excess freshwater.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4733" y="6011653"/>
            <a:ext cx="8710667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Zhang, J., Cheng, W., Steele, M., &amp; Weijer, W. (2023). Asymmetrically Stratified Beaufort Gyre: Mean State and Response to Decadal Forcing. Geophysical Research Letters, 50(1), e2022GL100457.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9FF80A-D7E1-DA4E-8E46-F34A599D7489}"/>
              </a:ext>
            </a:extLst>
          </p:cNvPr>
          <p:cNvSpPr txBox="1"/>
          <p:nvPr/>
        </p:nvSpPr>
        <p:spPr>
          <a:xfrm>
            <a:off x="3639052" y="1825631"/>
            <a:ext cx="150817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Annual mean BG liquid freshwater content. Blue, orange, and green indicate the total, upper layer (S ≤ 30.4), and middle layer (30.4 &lt; S ≤ 33.6). Climatological mean values over 1948–2017 are indicated by dashed horizontal lines.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752484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Objective</a:t>
            </a:r>
          </a:p>
          <a:p>
            <a:r>
              <a:rPr lang="en-US" sz="1400" dirty="0"/>
              <a:t>We study the processes responsible for exchanging relatively fresh water between the Beaufort Gyre and its surroundings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4FBD209-102F-0AB5-4ED8-0019036A03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99451"/>
            <a:ext cx="3362937" cy="4196231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2068</TotalTime>
  <Words>223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Weijer, Wilbert</cp:lastModifiedBy>
  <cp:revision>89</cp:revision>
  <dcterms:created xsi:type="dcterms:W3CDTF">2010-09-02T17:02:09Z</dcterms:created>
  <dcterms:modified xsi:type="dcterms:W3CDTF">2023-03-22T04:05:19Z</dcterms:modified>
</cp:coreProperties>
</file>