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58C50D-8E1A-A36E-82B6-50DC62C2065F}" name="Fan, Jiwen" initials="FJ" userId="S::jiwen.fan@pnnl.gov::2004cbe7-a365-4f2a-b7a0-312938d353be" providerId="AD"/>
  <p188:author id="{681CD312-CF8A-13A0-D325-3450E226B68B}" name="Campbell, Holly M" initials="CHM" userId="S::holly.campbell@pnnl.gov::c4d0878e-c000-43c1-808f-30e12e26e7a4" providerId="AD"/>
  <p188:author id="{DB5AD34E-5652-42CD-630E-89AC5A58264C}" name="Sen, Kacoli" initials="SK" userId="S::kacoli.sen@pnnl.gov::b06ef3b8-9684-4d79-871b-2ad1237d05b5" providerId="AD"/>
  <p188:author id="{91A9895A-2F7A-A274-93E4-20272CFE8043}" name="Mundy, Beth E" initials="MBE" userId="S::beth.mundy@pnnl.gov::09c03546-1d2d-4d82-89e1-bb5e2a2e68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99F17-EE18-4F65-8551-DF0D79375F48}" v="16" dt="2022-10-27T23:29:47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3" autoAdjust="0"/>
    <p:restoredTop sz="93792" autoAdjust="0"/>
  </p:normalViewPr>
  <p:slideViewPr>
    <p:cSldViewPr>
      <p:cViewPr varScale="1">
        <p:scale>
          <a:sx n="119" d="100"/>
          <a:sy n="119" d="100"/>
        </p:scale>
        <p:origin x="13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39F99F17-EE18-4F65-8551-DF0D79375F48}"/>
    <pc:docChg chg="modSld modMainMaster modNotesMaster">
      <pc:chgData name="Mundy, Beth E" userId="09c03546-1d2d-4d82-89e1-bb5e2a2e687b" providerId="ADAL" clId="{39F99F17-EE18-4F65-8551-DF0D79375F48}" dt="2022-10-27T23:29:47.651" v="30" actId="1035"/>
      <pc:docMkLst>
        <pc:docMk/>
      </pc:docMkLst>
      <pc:sldChg chg="modSp mod delCm modNotes">
        <pc:chgData name="Mundy, Beth E" userId="09c03546-1d2d-4d82-89e1-bb5e2a2e687b" providerId="ADAL" clId="{39F99F17-EE18-4F65-8551-DF0D79375F48}" dt="2022-10-27T23:29:47.651" v="30" actId="1035"/>
        <pc:sldMkLst>
          <pc:docMk/>
          <pc:sldMk cId="4278458068" sldId="259"/>
        </pc:sldMkLst>
        <pc:spChg chg="mod">
          <ac:chgData name="Mundy, Beth E" userId="09c03546-1d2d-4d82-89e1-bb5e2a2e687b" providerId="ADAL" clId="{39F99F17-EE18-4F65-8551-DF0D79375F48}" dt="2022-10-27T23:28:49.248" v="11"/>
          <ac:spMkLst>
            <pc:docMk/>
            <pc:sldMk cId="4278458068" sldId="259"/>
            <ac:spMk id="3074" creationId="{00000000-0000-0000-0000-000000000000}"/>
          </ac:spMkLst>
        </pc:spChg>
        <pc:spChg chg="mod">
          <ac:chgData name="Mundy, Beth E" userId="09c03546-1d2d-4d82-89e1-bb5e2a2e687b" providerId="ADAL" clId="{39F99F17-EE18-4F65-8551-DF0D79375F48}" dt="2022-10-27T23:29:26.172" v="23" actId="20577"/>
          <ac:spMkLst>
            <pc:docMk/>
            <pc:sldMk cId="4278458068" sldId="259"/>
            <ac:spMk id="3075" creationId="{00000000-0000-0000-0000-000000000000}"/>
          </ac:spMkLst>
        </pc:spChg>
        <pc:spChg chg="mod">
          <ac:chgData name="Mundy, Beth E" userId="09c03546-1d2d-4d82-89e1-bb5e2a2e687b" providerId="ADAL" clId="{39F99F17-EE18-4F65-8551-DF0D79375F48}" dt="2022-10-27T23:29:47.651" v="30" actId="1035"/>
          <ac:spMkLst>
            <pc:docMk/>
            <pc:sldMk cId="4278458068" sldId="259"/>
            <ac:spMk id="3076" creationId="{00000000-0000-0000-0000-000000000000}"/>
          </ac:spMkLst>
        </pc:spChg>
        <pc:spChg chg="mod">
          <ac:chgData name="Mundy, Beth E" userId="09c03546-1d2d-4d82-89e1-bb5e2a2e687b" providerId="ADAL" clId="{39F99F17-EE18-4F65-8551-DF0D79375F48}" dt="2022-10-27T23:29:05.716" v="18" actId="14100"/>
          <ac:spMkLst>
            <pc:docMk/>
            <pc:sldMk cId="4278458068" sldId="259"/>
            <ac:spMk id="3077" creationId="{00000000-0000-0000-0000-000000000000}"/>
          </ac:spMkLst>
        </pc:spChg>
        <pc:spChg chg="mod">
          <ac:chgData name="Mundy, Beth E" userId="09c03546-1d2d-4d82-89e1-bb5e2a2e687b" providerId="ADAL" clId="{39F99F17-EE18-4F65-8551-DF0D79375F48}" dt="2022-10-27T23:29:03.367" v="17" actId="1076"/>
          <ac:spMkLst>
            <pc:docMk/>
            <pc:sldMk cId="4278458068" sldId="259"/>
            <ac:spMk id="3078" creationId="{00000000-0000-0000-0000-000000000000}"/>
          </ac:spMkLst>
        </pc:spChg>
        <pc:picChg chg="mod">
          <ac:chgData name="Mundy, Beth E" userId="09c03546-1d2d-4d82-89e1-bb5e2a2e687b" providerId="ADAL" clId="{39F99F17-EE18-4F65-8551-DF0D79375F48}" dt="2022-10-27T23:29:35.580" v="26" actId="1076"/>
          <ac:picMkLst>
            <pc:docMk/>
            <pc:sldMk cId="4278458068" sldId="259"/>
            <ac:picMk id="2" creationId="{DDCEB04C-051D-8D3E-8D36-8C3A78618A76}"/>
          </ac:picMkLst>
        </pc:picChg>
      </pc:sldChg>
      <pc:sldMasterChg chg="modSp modSldLayout">
        <pc:chgData name="Mundy, Beth E" userId="09c03546-1d2d-4d82-89e1-bb5e2a2e687b" providerId="ADAL" clId="{39F99F17-EE18-4F65-8551-DF0D79375F48}" dt="2022-10-27T23:28:49.248" v="11"/>
        <pc:sldMasterMkLst>
          <pc:docMk/>
          <pc:sldMasterMk cId="0" sldId="2147483648"/>
        </pc:sldMasterMkLst>
        <pc:spChg chg="mod">
          <ac:chgData name="Mundy, Beth E" userId="09c03546-1d2d-4d82-89e1-bb5e2a2e687b" providerId="ADAL" clId="{39F99F17-EE18-4F65-8551-DF0D79375F48}" dt="2022-10-27T23:28:49.248" v="11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Mundy, Beth E" userId="09c03546-1d2d-4d82-89e1-bb5e2a2e687b" providerId="ADAL" clId="{39F99F17-EE18-4F65-8551-DF0D79375F48}" dt="2022-10-27T23:28:49.248" v="11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Mundy, Beth E" userId="09c03546-1d2d-4d82-89e1-bb5e2a2e687b" providerId="ADAL" clId="{39F99F17-EE18-4F65-8551-DF0D79375F48}" dt="2022-10-27T23:28:49.248" v="11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Mundy, Beth E" userId="09c03546-1d2d-4d82-89e1-bb5e2a2e687b" providerId="ADAL" clId="{39F99F17-EE18-4F65-8551-DF0D79375F48}" dt="2022-10-27T23:28:49.248" v="11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Mundy, Beth E" userId="09c03546-1d2d-4d82-89e1-bb5e2a2e687b" providerId="ADAL" clId="{39F99F17-EE18-4F65-8551-DF0D79375F48}" dt="2022-10-27T23:28:49.248" v="11"/>
          <ac:spMkLst>
            <pc:docMk/>
            <pc:sldMasterMk cId="0" sldId="2147483648"/>
            <ac:spMk id="1027" creationId="{00000000-0000-0000-0000-000000000000}"/>
          </ac:spMkLst>
        </pc:spChg>
        <pc:sldLayoutChg chg="modSp">
          <pc:chgData name="Mundy, Beth E" userId="09c03546-1d2d-4d82-89e1-bb5e2a2e687b" providerId="ADAL" clId="{39F99F17-EE18-4F65-8551-DF0D79375F48}" dt="2022-10-27T23:28:49.248" v="11"/>
          <pc:sldLayoutMkLst>
            <pc:docMk/>
            <pc:sldMasterMk cId="0" sldId="2147483648"/>
            <pc:sldLayoutMk cId="3347593872" sldId="2147483844"/>
          </pc:sldLayoutMkLst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3347593872" sldId="2147483844"/>
              <ac:spMk id="2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3347593872" sldId="2147483844"/>
              <ac:spMk id="3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39F99F17-EE18-4F65-8551-DF0D79375F48}" dt="2022-10-27T23:28:49.248" v="11"/>
          <pc:sldLayoutMkLst>
            <pc:docMk/>
            <pc:sldMasterMk cId="0" sldId="2147483648"/>
            <pc:sldLayoutMk cId="4146109280" sldId="2147483846"/>
          </pc:sldLayoutMkLst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4146109280" sldId="2147483846"/>
              <ac:spMk id="2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4146109280" sldId="2147483846"/>
              <ac:spMk id="3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39F99F17-EE18-4F65-8551-DF0D79375F48}" dt="2022-10-27T23:28:49.248" v="11"/>
          <pc:sldLayoutMkLst>
            <pc:docMk/>
            <pc:sldMasterMk cId="0" sldId="2147483648"/>
            <pc:sldLayoutMk cId="1935087154" sldId="2147483847"/>
          </pc:sldLayoutMkLst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1935087154" sldId="2147483847"/>
              <ac:spMk id="3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1935087154" sldId="2147483847"/>
              <ac:spMk id="4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39F99F17-EE18-4F65-8551-DF0D79375F48}" dt="2022-10-27T23:28:49.248" v="11"/>
          <pc:sldLayoutMkLst>
            <pc:docMk/>
            <pc:sldMasterMk cId="0" sldId="2147483648"/>
            <pc:sldLayoutMk cId="4256411679" sldId="2147483848"/>
          </pc:sldLayoutMkLst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4256411679" sldId="2147483848"/>
              <ac:spMk id="3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4256411679" sldId="2147483848"/>
              <ac:spMk id="4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4256411679" sldId="2147483848"/>
              <ac:spMk id="5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4256411679" sldId="2147483848"/>
              <ac:spMk id="6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39F99F17-EE18-4F65-8551-DF0D79375F48}" dt="2022-10-27T23:28:49.248" v="11"/>
          <pc:sldLayoutMkLst>
            <pc:docMk/>
            <pc:sldMasterMk cId="0" sldId="2147483648"/>
            <pc:sldLayoutMk cId="258822748" sldId="2147483851"/>
          </pc:sldLayoutMkLst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258822748" sldId="2147483851"/>
              <ac:spMk id="2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258822748" sldId="2147483851"/>
              <ac:spMk id="3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258822748" sldId="2147483851"/>
              <ac:spMk id="4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39F99F17-EE18-4F65-8551-DF0D79375F48}" dt="2022-10-27T23:28:49.248" v="11"/>
          <pc:sldLayoutMkLst>
            <pc:docMk/>
            <pc:sldMasterMk cId="0" sldId="2147483648"/>
            <pc:sldLayoutMk cId="2498780812" sldId="2147483852"/>
          </pc:sldLayoutMkLst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2498780812" sldId="2147483852"/>
              <ac:spMk id="2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2498780812" sldId="2147483852"/>
              <ac:spMk id="3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2498780812" sldId="2147483852"/>
              <ac:spMk id="4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39F99F17-EE18-4F65-8551-DF0D79375F48}" dt="2022-10-27T23:28:49.248" v="11"/>
          <pc:sldLayoutMkLst>
            <pc:docMk/>
            <pc:sldMasterMk cId="0" sldId="2147483648"/>
            <pc:sldLayoutMk cId="3511806651" sldId="2147483854"/>
          </pc:sldLayoutMkLst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3511806651" sldId="2147483854"/>
              <ac:spMk id="2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3511806651" sldId="2147483854"/>
              <ac:spMk id="3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39F99F17-EE18-4F65-8551-DF0D79375F48}" dt="2022-10-27T23:28:49.248" v="11"/>
          <pc:sldLayoutMkLst>
            <pc:docMk/>
            <pc:sldMasterMk cId="0" sldId="2147483648"/>
            <pc:sldLayoutMk cId="1087738023" sldId="2147483855"/>
          </pc:sldLayoutMkLst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1087738023" sldId="2147483855"/>
              <ac:spMk id="2" creationId="{00000000-0000-0000-0000-000000000000}"/>
            </ac:spMkLst>
          </pc:spChg>
          <pc:spChg chg="mod">
            <ac:chgData name="Mundy, Beth E" userId="09c03546-1d2d-4d82-89e1-bb5e2a2e687b" providerId="ADAL" clId="{39F99F17-EE18-4F65-8551-DF0D79375F48}" dt="2022-10-27T23:28:49.248" v="11"/>
            <ac:spMkLst>
              <pc:docMk/>
              <pc:sldMasterMk cId="0" sldId="2147483648"/>
              <pc:sldLayoutMk cId="1087738023" sldId="2147483855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0818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6095" y="1434496"/>
            <a:ext cx="5940772" cy="473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latin typeface="+mj-lt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+mj-lt"/>
              </a:rPr>
              <a:t>Explore connections between western wildfires and severe weather in the Central US.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latin typeface="+mj-lt"/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US" sz="1400" b="1" dirty="0">
                <a:latin typeface="+mj-lt"/>
              </a:rPr>
              <a:t>Approach</a:t>
            </a:r>
            <a:endParaRPr lang="en-US" sz="1400" dirty="0">
              <a:latin typeface="+mj-lt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+mj-lt"/>
              </a:rPr>
              <a:t>Employ the Chemistry version of the Weather Research and Forecasting Model (WRF- Chem) with wildfire heat flux and aerosol effects considered to simulate severe convective storms with co-occurring western wildfires. 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+mj-lt"/>
              </a:rPr>
              <a:t>Comprehensively evaluate the simulations of aerosols, meteorology, fire, precipitation, and hail.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latin typeface="+mj-lt"/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latin typeface="+mj-lt"/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latin typeface="+mj-lt"/>
              </a:rPr>
              <a:t>Western wildfires notably enhance the severity of storms in the Central US by increasing the occurrence of heavy precipitation and large hail.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latin typeface="+mj-lt"/>
              </a:rPr>
              <a:t>The heat and aerosols from the western wildfires both play important roles.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latin typeface="+mj-lt"/>
              </a:rPr>
              <a:t>This study suggests that upstream wildfires may be an important factor that influences severe convective storms. This concept may apply to other regions with upstream fires.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latin typeface="+mj-lt"/>
              </a:rPr>
              <a:t>Since both wildfire potential and severe weather are projected to increase in a warming future, the impact of western wildfires on central US storms may become increasingly important as climate warming continues.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22860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Western Wildfires Spark Stronger Storms in Downwind States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263006" y="6019800"/>
            <a:ext cx="5852794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Zhang, Y., Fan, J., Shrivastava, M., </a:t>
            </a:r>
            <a:r>
              <a:rPr lang="en-US" altLang="en-US" sz="1000" dirty="0" err="1">
                <a:solidFill>
                  <a:srgbClr val="000000"/>
                </a:solidFill>
                <a:latin typeface="+mj-lt"/>
              </a:rPr>
              <a:t>Homeyer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C., Wang, Y., Seinfeld, J. “Notable Impact of Wildfires in the Western US on Weather Hazards in the Central US,” </a:t>
            </a:r>
            <a:r>
              <a:rPr lang="en-US" altLang="en-US" sz="1000" i="1" dirty="0">
                <a:solidFill>
                  <a:srgbClr val="000000"/>
                </a:solidFill>
                <a:latin typeface="+mj-lt"/>
              </a:rPr>
              <a:t>Proc. Natl. Acad. Sci. U.S.A., </a:t>
            </a:r>
            <a:r>
              <a:rPr lang="pt-BR" altLang="en-US" sz="1000" b="1" dirty="0">
                <a:solidFill>
                  <a:srgbClr val="000000"/>
                </a:solidFill>
                <a:latin typeface="+mj-lt"/>
              </a:rPr>
              <a:t>119(44), </a:t>
            </a:r>
            <a:r>
              <a:rPr lang="pt-BR" altLang="en-US" sz="1000" dirty="0">
                <a:solidFill>
                  <a:srgbClr val="000000"/>
                </a:solidFill>
                <a:latin typeface="+mj-lt"/>
              </a:rPr>
              <a:t>e2207329119, (2022). [DOI: 10.1073/pnas.2207329119]</a:t>
            </a:r>
            <a:endParaRPr lang="en-US" altLang="en-US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230922" y="4495800"/>
            <a:ext cx="57765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By enhancing surface high pressure and increasing westerly and southwesterly winds, wildfires in the western US produce: (a) stronger moisture and aerosol transport to the central US and (b) larger wind shear and storm-relative helicity in the central US.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EB04C-051D-8D3E-8D36-8C3A78618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06" y="990600"/>
            <a:ext cx="5410200" cy="35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8068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F155D124A184C9BF1B50050B51435" ma:contentTypeVersion="9" ma:contentTypeDescription="Create a new document." ma:contentTypeScope="" ma:versionID="76b66b382f32239fb8eb5587618611d5">
  <xsd:schema xmlns:xsd="http://www.w3.org/2001/XMLSchema" xmlns:xs="http://www.w3.org/2001/XMLSchema" xmlns:p="http://schemas.microsoft.com/office/2006/metadata/properties" xmlns:ns3="964f4f91-4ecc-4750-a526-be4b92b86cea" xmlns:ns4="9e4d5393-76ff-473a-9772-6626c388b195" targetNamespace="http://schemas.microsoft.com/office/2006/metadata/properties" ma:root="true" ma:fieldsID="e0e6ef770c664e67c80b30f37b1af245" ns3:_="" ns4:_="">
    <xsd:import namespace="964f4f91-4ecc-4750-a526-be4b92b86cea"/>
    <xsd:import namespace="9e4d5393-76ff-473a-9772-6626c388b1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f4f91-4ecc-4750-a526-be4b92b86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5393-76ff-473a-9772-6626c388b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9e4d5393-76ff-473a-9772-6626c388b195"/>
    <ds:schemaRef ds:uri="http://purl.org/dc/elements/1.1/"/>
    <ds:schemaRef ds:uri="http://www.w3.org/XML/1998/namespace"/>
    <ds:schemaRef ds:uri="http://schemas.openxmlformats.org/package/2006/metadata/core-properties"/>
    <ds:schemaRef ds:uri="964f4f91-4ecc-4750-a526-be4b92b86ce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6DA58-8AF5-4706-8AC7-89C123262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f4f91-4ecc-4750-a526-be4b92b86cea"/>
    <ds:schemaRef ds:uri="9e4d5393-76ff-473a-9772-6626c388b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8271</TotalTime>
  <Words>289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L;Editor</dc:creator>
  <cp:lastModifiedBy>Mundy, Beth E</cp:lastModifiedBy>
  <cp:revision>23</cp:revision>
  <cp:lastPrinted>2011-05-11T17:30:12Z</cp:lastPrinted>
  <dcterms:created xsi:type="dcterms:W3CDTF">2017-11-02T21:19:41Z</dcterms:created>
  <dcterms:modified xsi:type="dcterms:W3CDTF">2022-10-27T23:29:50Z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0x010100904F155D124A184C9BF1B50050B51435</vt:lpwstr>
  </property>
  <property fmtid="{D5CDD505-2E9C-101B-9397-08002B2CF9AE}" pid="4" name="Order">
    <vt:r8>3400</vt:r8>
  </property>
</Properties>
</file>