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2" autoAdjust="0"/>
    <p:restoredTop sz="94674" autoAdjust="0"/>
  </p:normalViewPr>
  <p:slideViewPr>
    <p:cSldViewPr snapToGrid="0" snapToObjects="1">
      <p:cViewPr varScale="1">
        <p:scale>
          <a:sx n="183" d="100"/>
          <a:sy n="183" d="100"/>
        </p:scale>
        <p:origin x="1672" y="192"/>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doi.org/10.1007/s13253-024-00636-8"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sz="2200" dirty="0"/>
              <a:t>Leveraging Extremal Dependence to Better Characterize the 2021 Pacific Northwest Heatwave </a:t>
            </a:r>
          </a:p>
        </p:txBody>
      </p:sp>
      <p:sp>
        <p:nvSpPr>
          <p:cNvPr id="20" name="Text Placeholder 19"/>
          <p:cNvSpPr>
            <a:spLocks noGrp="1"/>
          </p:cNvSpPr>
          <p:nvPr>
            <p:ph type="body" sz="quarter" idx="26"/>
          </p:nvPr>
        </p:nvSpPr>
        <p:spPr>
          <a:xfrm>
            <a:off x="322674" y="5560108"/>
            <a:ext cx="5298842" cy="688293"/>
          </a:xfrm>
        </p:spPr>
        <p:txBody>
          <a:bodyPr/>
          <a:lstStyle/>
          <a:p>
            <a:r>
              <a:rPr lang="en-US" dirty="0"/>
              <a:t>Zhang, L., Risser, M.D., </a:t>
            </a:r>
            <a:r>
              <a:rPr lang="en-US" dirty="0" err="1"/>
              <a:t>Wehner</a:t>
            </a:r>
            <a:r>
              <a:rPr lang="en-US" dirty="0"/>
              <a:t>, M.F., O'Brien, T.A. (2024) Leveraging extremal dependence to characterize the 2021 Pacific Northwest heatwave. Journal of Agricultural, Biological and Environmental Statistics. [DOI: </a:t>
            </a:r>
            <a:r>
              <a:rPr lang="en-US" dirty="0">
                <a:hlinkClick r:id="rId2"/>
              </a:rPr>
              <a:t>https://doi.org/10.1007/s13253-024-00636-8</a:t>
            </a:r>
            <a:r>
              <a:rPr lang="en-US" dirty="0"/>
              <a:t>] </a:t>
            </a:r>
          </a:p>
        </p:txBody>
      </p:sp>
      <p:sp>
        <p:nvSpPr>
          <p:cNvPr id="21" name="Text Placeholder 20"/>
          <p:cNvSpPr>
            <a:spLocks noGrp="1"/>
          </p:cNvSpPr>
          <p:nvPr>
            <p:ph type="body" sz="quarter" idx="30"/>
          </p:nvPr>
        </p:nvSpPr>
        <p:spPr>
          <a:xfrm>
            <a:off x="5795199" y="1093249"/>
            <a:ext cx="6307215" cy="1214209"/>
          </a:xfrm>
        </p:spPr>
        <p:txBody>
          <a:bodyPr/>
          <a:lstStyle/>
          <a:p>
            <a:r>
              <a:rPr lang="en-US" dirty="0"/>
              <a:t>Prior to our study, it was believed that the 2021 PNW heatwave “broke” statistical methods, since the observed temperatures were larger than data-driven estimates of the hottest possible temperatures in the region. </a:t>
            </a:r>
          </a:p>
        </p:txBody>
      </p:sp>
      <p:sp>
        <p:nvSpPr>
          <p:cNvPr id="23" name="Text Placeholder 22"/>
          <p:cNvSpPr>
            <a:spLocks noGrp="1"/>
          </p:cNvSpPr>
          <p:nvPr>
            <p:ph type="body" sz="quarter" idx="34"/>
          </p:nvPr>
        </p:nvSpPr>
        <p:spPr>
          <a:xfrm>
            <a:off x="5795199" y="2748923"/>
            <a:ext cx="6307215" cy="1212396"/>
          </a:xfrm>
        </p:spPr>
        <p:txBody>
          <a:bodyPr/>
          <a:lstStyle/>
          <a:p>
            <a:r>
              <a:rPr lang="en-US" dirty="0">
                <a:effectLst/>
                <a:ea typeface="Times New Roman" panose="02020603050405020304" pitchFamily="18" charset="0"/>
              </a:rPr>
              <a:t>When properly accounting for year-to-year variability in extreme temperatures and the spatial coherence of individual heatwave events</a:t>
            </a:r>
            <a:r>
              <a:rPr lang="en-US" dirty="0">
                <a:ea typeface="Times New Roman" panose="02020603050405020304" pitchFamily="18" charset="0"/>
              </a:rPr>
              <a:t>, </a:t>
            </a:r>
            <a:r>
              <a:rPr lang="en-US" dirty="0"/>
              <a:t>we can anticipate 96% of the heatwave temperatures observed during the PNW heatwave.</a:t>
            </a:r>
          </a:p>
        </p:txBody>
      </p:sp>
      <p:sp>
        <p:nvSpPr>
          <p:cNvPr id="24" name="Text Placeholder 23"/>
          <p:cNvSpPr>
            <a:spLocks noGrp="1"/>
          </p:cNvSpPr>
          <p:nvPr>
            <p:ph type="body" sz="quarter" idx="35"/>
          </p:nvPr>
        </p:nvSpPr>
        <p:spPr/>
        <p:txBody>
          <a:bodyPr>
            <a:normAutofit/>
          </a:bodyPr>
          <a:lstStyle/>
          <a:p>
            <a:r>
              <a:rPr lang="en-US" sz="1600" dirty="0"/>
              <a:t>More accurately estimating probabilities of the observed temperatures allowed us to construct attribution statements to quantify the human influence on the rarity of the heatwave.</a:t>
            </a:r>
          </a:p>
          <a:p>
            <a:r>
              <a:rPr lang="en-US" sz="1600" dirty="0"/>
              <a:t>In most cases, anthropogenic climate change made the extreme temperatures more likely than in a world with greatly reduced greenhouse gas emissions.</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5924939" y="2386639"/>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5924939" y="3832350"/>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5924939" y="7595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sp>
        <p:nvSpPr>
          <p:cNvPr id="3" name="TextBox 2">
            <a:extLst>
              <a:ext uri="{FF2B5EF4-FFF2-40B4-BE49-F238E27FC236}">
                <a16:creationId xmlns:a16="http://schemas.microsoft.com/office/drawing/2014/main" id="{5131426B-6706-D593-7F34-F016C0939D9D}"/>
              </a:ext>
            </a:extLst>
          </p:cNvPr>
          <p:cNvSpPr txBox="1"/>
          <p:nvPr/>
        </p:nvSpPr>
        <p:spPr>
          <a:xfrm>
            <a:off x="266832" y="4378097"/>
            <a:ext cx="5410526" cy="1092607"/>
          </a:xfrm>
          <a:prstGeom prst="rect">
            <a:avLst/>
          </a:prstGeom>
          <a:noFill/>
        </p:spPr>
        <p:txBody>
          <a:bodyPr wrap="square" rtlCol="0">
            <a:spAutoFit/>
          </a:bodyPr>
          <a:lstStyle/>
          <a:p>
            <a:pPr algn="ctr"/>
            <a:r>
              <a:rPr lang="en-US" sz="1300" dirty="0"/>
              <a:t>These maps show the probability of experiencing temperatures as extreme as those from the 2021 heatwave with (“factual”) and without (“counterfactual”) anthropogenic climate change as well as their ratio (right panel). Pink colors indicate that human-induced warming caused the heatwave to become more likely.</a:t>
            </a:r>
          </a:p>
        </p:txBody>
      </p:sp>
      <p:pic>
        <p:nvPicPr>
          <p:cNvPr id="5" name="Picture 4">
            <a:extLst>
              <a:ext uri="{FF2B5EF4-FFF2-40B4-BE49-F238E27FC236}">
                <a16:creationId xmlns:a16="http://schemas.microsoft.com/office/drawing/2014/main" id="{A75FF6F8-B05B-7601-3F7D-729964D6A251}"/>
              </a:ext>
            </a:extLst>
          </p:cNvPr>
          <p:cNvPicPr>
            <a:picLocks noChangeAspect="1"/>
          </p:cNvPicPr>
          <p:nvPr/>
        </p:nvPicPr>
        <p:blipFill>
          <a:blip r:embed="rId3"/>
          <a:stretch>
            <a:fillRect/>
          </a:stretch>
        </p:blipFill>
        <p:spPr>
          <a:xfrm>
            <a:off x="373841" y="918175"/>
            <a:ext cx="5206843" cy="3459922"/>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1928</TotalTime>
  <Words>246</Words>
  <Application>Microsoft Macintosh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Times New Roman</vt:lpstr>
      <vt:lpstr>Other EESA Highlights (not DOE-SC)</vt:lpstr>
      <vt:lpstr>DOE-SC EESA Highlights</vt:lpstr>
      <vt:lpstr>Leveraging Extremal Dependence to Better Characterize the 2021 Pacific Northwest Heatwave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Mark Risser</cp:lastModifiedBy>
  <cp:revision>97</cp:revision>
  <dcterms:created xsi:type="dcterms:W3CDTF">2016-02-10T19:06:12Z</dcterms:created>
  <dcterms:modified xsi:type="dcterms:W3CDTF">2024-06-20T19:44:30Z</dcterms:modified>
</cp:coreProperties>
</file>