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02F13-B018-7CD3-DE52-B0D262DDA70D}" name="Wilburn, Matthew S" initials="WMS" userId="S::Matthew.Wilburn@pnnl.gov::1bc66fb5-94f0-41ef-928a-bfd916df0b33" providerId="AD"/>
  <p188:author id="{C3FCE058-908B-F597-8518-D709052A1FDB}" name="Yang, Zhao" initials="YZ" userId="S::zhao.yang@pnnl.gov::b2746603-b34b-4c47-8698-f58ca1fa72ac" providerId="AD"/>
  <p188:author id="{91A9895A-2F7A-A274-93E4-20272CFE8043}" name="Mundy, Beth E" initials="MBE" userId="S::beth.mundy@pnnl.gov::09c03546-1d2d-4d82-89e1-bb5e2a2e687b" providerId="AD"/>
  <p188:author id="{8AD45FEC-7781-3F33-6AF0-000F1409510B}" name="Li, Jianfeng" initials="LJ" userId="S::jianfeng.li@pnnl.gov::2f3bed4d-bb16-4a49-a17f-9c15b4c92f6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Li, Jianfeng" initials="LJ" lastIdx="2" clrIdx="1">
    <p:extLst>
      <p:ext uri="{19B8F6BF-5375-455C-9EA6-DF929625EA0E}">
        <p15:presenceInfo xmlns:p15="http://schemas.microsoft.com/office/powerpoint/2012/main" userId="S::jianfeng.li@pnnl.gov::2f3bed4d-bb16-4a49-a17f-9c15b4c92f66" providerId="AD"/>
      </p:ext>
    </p:extLst>
  </p:cmAuthor>
  <p:cmAuthor id="3" name="Holmes, Jeffrey G" initials="HJG" lastIdx="2" clrIdx="2">
    <p:extLst>
      <p:ext uri="{19B8F6BF-5375-455C-9EA6-DF929625EA0E}">
        <p15:presenceInfo xmlns:p15="http://schemas.microsoft.com/office/powerpoint/2012/main" userId="S::jeffrey.holmes@pnnl.gov::b0d12bfe-461d-4596-a42d-b458cdc52c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18" autoAdjust="0"/>
    <p:restoredTop sz="96327" autoAdjust="0"/>
  </p:normalViewPr>
  <p:slideViewPr>
    <p:cSldViewPr>
      <p:cViewPr>
        <p:scale>
          <a:sx n="78" d="100"/>
          <a:sy n="78" d="100"/>
        </p:scale>
        <p:origin x="476" y="-3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07FDC359-6F24-43EB-A095-6EE6146FEC54}"/>
    <pc:docChg chg="custSel delSld modSld">
      <pc:chgData name="Mundy, Beth E" userId="09c03546-1d2d-4d82-89e1-bb5e2a2e687b" providerId="ADAL" clId="{07FDC359-6F24-43EB-A095-6EE6146FEC54}" dt="2023-04-05T19:37:32.932" v="151" actId="1035"/>
      <pc:docMkLst>
        <pc:docMk/>
      </pc:docMkLst>
      <pc:sldChg chg="delSp modSp mod delCm modCm">
        <pc:chgData name="Mundy, Beth E" userId="09c03546-1d2d-4d82-89e1-bb5e2a2e687b" providerId="ADAL" clId="{07FDC359-6F24-43EB-A095-6EE6146FEC54}" dt="2023-04-05T19:37:32.932" v="151" actId="1035"/>
        <pc:sldMkLst>
          <pc:docMk/>
          <pc:sldMk cId="510324074" sldId="260"/>
        </pc:sldMkLst>
        <pc:spChg chg="mod">
          <ac:chgData name="Mundy, Beth E" userId="09c03546-1d2d-4d82-89e1-bb5e2a2e687b" providerId="ADAL" clId="{07FDC359-6F24-43EB-A095-6EE6146FEC54}" dt="2023-04-05T19:37:32.932" v="151" actId="1035"/>
          <ac:spMkLst>
            <pc:docMk/>
            <pc:sldMk cId="510324074" sldId="260"/>
            <ac:spMk id="2" creationId="{F694C856-EECC-EFDB-ABD3-5D22271C6E42}"/>
          </ac:spMkLst>
        </pc:spChg>
        <pc:spChg chg="del">
          <ac:chgData name="Mundy, Beth E" userId="09c03546-1d2d-4d82-89e1-bb5e2a2e687b" providerId="ADAL" clId="{07FDC359-6F24-43EB-A095-6EE6146FEC54}" dt="2023-04-05T19:37:27.293" v="147" actId="478"/>
          <ac:spMkLst>
            <pc:docMk/>
            <pc:sldMk cId="510324074" sldId="260"/>
            <ac:spMk id="3" creationId="{215C4CB4-1DFB-199B-8DB2-82C9F3438A41}"/>
          </ac:spMkLst>
        </pc:spChg>
        <pc:spChg chg="mod">
          <ac:chgData name="Mundy, Beth E" userId="09c03546-1d2d-4d82-89e1-bb5e2a2e687b" providerId="ADAL" clId="{07FDC359-6F24-43EB-A095-6EE6146FEC54}" dt="2023-04-05T19:36:55.199" v="141" actId="1076"/>
          <ac:spMkLst>
            <pc:docMk/>
            <pc:sldMk cId="510324074" sldId="260"/>
            <ac:spMk id="4" creationId="{75DFF7E5-1E27-3EB9-D760-2B6069AC0542}"/>
          </ac:spMkLst>
        </pc:spChg>
        <pc:spChg chg="mod">
          <ac:chgData name="Mundy, Beth E" userId="09c03546-1d2d-4d82-89e1-bb5e2a2e687b" providerId="ADAL" clId="{07FDC359-6F24-43EB-A095-6EE6146FEC54}" dt="2023-04-05T19:37:00.328" v="143" actId="20577"/>
          <ac:spMkLst>
            <pc:docMk/>
            <pc:sldMk cId="510324074" sldId="260"/>
            <ac:spMk id="17" creationId="{9E3D332F-E636-3573-144B-33FFBEC52A99}"/>
          </ac:spMkLst>
        </pc:spChg>
        <pc:spChg chg="mod">
          <ac:chgData name="Mundy, Beth E" userId="09c03546-1d2d-4d82-89e1-bb5e2a2e687b" providerId="ADAL" clId="{07FDC359-6F24-43EB-A095-6EE6146FEC54}" dt="2023-04-05T19:36:44.606" v="137" actId="20577"/>
          <ac:spMkLst>
            <pc:docMk/>
            <pc:sldMk cId="510324074" sldId="260"/>
            <ac:spMk id="18" creationId="{478FBA98-1F30-A14F-2F26-B10C13546882}"/>
          </ac:spMkLst>
        </pc:spChg>
        <pc:picChg chg="mod">
          <ac:chgData name="Mundy, Beth E" userId="09c03546-1d2d-4d82-89e1-bb5e2a2e687b" providerId="ADAL" clId="{07FDC359-6F24-43EB-A095-6EE6146FEC54}" dt="2023-04-05T19:36:47.117" v="138" actId="1076"/>
          <ac:picMkLst>
            <pc:docMk/>
            <pc:sldMk cId="510324074" sldId="260"/>
            <ac:picMk id="37" creationId="{CB47B45D-EA52-4083-3D51-D4DBB4D8B648}"/>
          </ac:picMkLst>
        </pc:picChg>
      </pc:sldChg>
      <pc:sldChg chg="del">
        <pc:chgData name="Mundy, Beth E" userId="09c03546-1d2d-4d82-89e1-bb5e2a2e687b" providerId="ADAL" clId="{07FDC359-6F24-43EB-A095-6EE6146FEC54}" dt="2023-04-05T19:37:23.771" v="146" actId="47"/>
        <pc:sldMkLst>
          <pc:docMk/>
          <pc:sldMk cId="1846880917" sldId="261"/>
        </pc:sldMkLst>
      </pc:sldChg>
    </pc:docChg>
  </pc:docChgLst>
  <pc:docChgLst>
    <pc:chgData name="Mundy, Beth E" userId="09c03546-1d2d-4d82-89e1-bb5e2a2e687b" providerId="ADAL" clId="{18C8FDAF-B986-4601-AB92-87A8FAF79765}"/>
    <pc:docChg chg="">
      <pc:chgData name="Mundy, Beth E" userId="09c03546-1d2d-4d82-89e1-bb5e2a2e687b" providerId="ADAL" clId="{18C8FDAF-B986-4601-AB92-87A8FAF79765}" dt="2023-04-12T17:35:18.676" v="0"/>
      <pc:docMkLst>
        <pc:docMk/>
      </pc:docMkLst>
      <pc:sldChg chg="delCm">
        <pc:chgData name="Mundy, Beth E" userId="09c03546-1d2d-4d82-89e1-bb5e2a2e687b" providerId="ADAL" clId="{18C8FDAF-B986-4601-AB92-87A8FAF79765}" dt="2023-04-12T17:35:18.676" v="0"/>
        <pc:sldMkLst>
          <pc:docMk/>
          <pc:sldMk cId="510324074" sldId="260"/>
        </pc:sldMkLst>
      </pc:sldChg>
    </pc:docChg>
  </pc:docChgLst>
  <pc:docChgLst>
    <pc:chgData name="Mundy, Beth E" userId="09c03546-1d2d-4d82-89e1-bb5e2a2e687b" providerId="ADAL" clId="{E465EA78-A910-405B-83A2-3C25AD191310}"/>
    <pc:docChg chg="undo custSel addSld modSld modMainMaster modNotesMaster">
      <pc:chgData name="Mundy, Beth E" userId="09c03546-1d2d-4d82-89e1-bb5e2a2e687b" providerId="ADAL" clId="{E465EA78-A910-405B-83A2-3C25AD191310}" dt="2023-03-25T19:41:58.367" v="232" actId="255"/>
      <pc:docMkLst>
        <pc:docMk/>
      </pc:docMkLst>
      <pc:sldChg chg="addSp modSp mod addCm modCm modNotes">
        <pc:chgData name="Mundy, Beth E" userId="09c03546-1d2d-4d82-89e1-bb5e2a2e687b" providerId="ADAL" clId="{E465EA78-A910-405B-83A2-3C25AD191310}" dt="2023-03-25T19:41:58.367" v="232" actId="255"/>
        <pc:sldMkLst>
          <pc:docMk/>
          <pc:sldMk cId="510324074" sldId="260"/>
        </pc:sldMkLst>
        <pc:spChg chg="mod">
          <ac:chgData name="Mundy, Beth E" userId="09c03546-1d2d-4d82-89e1-bb5e2a2e687b" providerId="ADAL" clId="{E465EA78-A910-405B-83A2-3C25AD191310}" dt="2023-03-25T19:41:58.367" v="232" actId="255"/>
          <ac:spMkLst>
            <pc:docMk/>
            <pc:sldMk cId="510324074" sldId="260"/>
            <ac:spMk id="2" creationId="{F694C856-EECC-EFDB-ABD3-5D22271C6E42}"/>
          </ac:spMkLst>
        </pc:spChg>
        <pc:spChg chg="add mod">
          <ac:chgData name="Mundy, Beth E" userId="09c03546-1d2d-4d82-89e1-bb5e2a2e687b" providerId="ADAL" clId="{E465EA78-A910-405B-83A2-3C25AD191310}" dt="2023-03-25T19:39:40.038" v="197"/>
          <ac:spMkLst>
            <pc:docMk/>
            <pc:sldMk cId="510324074" sldId="260"/>
            <ac:spMk id="3" creationId="{215C4CB4-1DFB-199B-8DB2-82C9F3438A41}"/>
          </ac:spMkLst>
        </pc:spChg>
        <pc:spChg chg="add mod">
          <ac:chgData name="Mundy, Beth E" userId="09c03546-1d2d-4d82-89e1-bb5e2a2e687b" providerId="ADAL" clId="{E465EA78-A910-405B-83A2-3C25AD191310}" dt="2023-03-25T19:41:47.294" v="231" actId="14100"/>
          <ac:spMkLst>
            <pc:docMk/>
            <pc:sldMk cId="510324074" sldId="260"/>
            <ac:spMk id="4" creationId="{75DFF7E5-1E27-3EB9-D760-2B6069AC0542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510324074" sldId="260"/>
            <ac:spMk id="6" creationId="{D16B5703-46D6-0717-4CC4-939C6A64E760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510324074" sldId="260"/>
            <ac:spMk id="7" creationId="{EC08FC63-32F7-4D82-CA6A-39DCAE432D1E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510324074" sldId="260"/>
            <ac:spMk id="8" creationId="{CC3589B0-FED7-ED57-B028-1AD07D29928A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510324074" sldId="260"/>
            <ac:spMk id="10" creationId="{A503120A-1448-FD40-EC3D-E7D056A3EAD2}"/>
          </ac:spMkLst>
        </pc:spChg>
        <pc:spChg chg="mod">
          <ac:chgData name="Mundy, Beth E" userId="09c03546-1d2d-4d82-89e1-bb5e2a2e687b" providerId="ADAL" clId="{E465EA78-A910-405B-83A2-3C25AD191310}" dt="2023-03-25T19:39:44.917" v="198" actId="14100"/>
          <ac:spMkLst>
            <pc:docMk/>
            <pc:sldMk cId="510324074" sldId="260"/>
            <ac:spMk id="17" creationId="{9E3D332F-E636-3573-144B-33FFBEC52A99}"/>
          </ac:spMkLst>
        </pc:spChg>
        <pc:spChg chg="mod">
          <ac:chgData name="Mundy, Beth E" userId="09c03546-1d2d-4d82-89e1-bb5e2a2e687b" providerId="ADAL" clId="{E465EA78-A910-405B-83A2-3C25AD191310}" dt="2023-03-25T19:41:41.784" v="230" actId="1036"/>
          <ac:spMkLst>
            <pc:docMk/>
            <pc:sldMk cId="510324074" sldId="260"/>
            <ac:spMk id="18" creationId="{478FBA98-1F30-A14F-2F26-B10C13546882}"/>
          </ac:spMkLst>
        </pc:spChg>
        <pc:grpChg chg="mod">
          <ac:chgData name="Mundy, Beth E" userId="09c03546-1d2d-4d82-89e1-bb5e2a2e687b" providerId="ADAL" clId="{E465EA78-A910-405B-83A2-3C25AD191310}" dt="2023-03-25T19:39:40.038" v="197"/>
          <ac:grpSpMkLst>
            <pc:docMk/>
            <pc:sldMk cId="510324074" sldId="260"/>
            <ac:grpSpMk id="13" creationId="{9826D4BA-4858-347A-C137-9AB580F305D8}"/>
          </ac:grpSpMkLst>
        </pc:grpChg>
        <pc:picChg chg="mod">
          <ac:chgData name="Mundy, Beth E" userId="09c03546-1d2d-4d82-89e1-bb5e2a2e687b" providerId="ADAL" clId="{E465EA78-A910-405B-83A2-3C25AD191310}" dt="2023-03-25T19:41:41.784" v="230" actId="1036"/>
          <ac:picMkLst>
            <pc:docMk/>
            <pc:sldMk cId="510324074" sldId="260"/>
            <ac:picMk id="16" creationId="{9809093A-0543-C88B-C20A-B9F918581C61}"/>
          </ac:picMkLst>
        </pc:picChg>
        <pc:picChg chg="mod">
          <ac:chgData name="Mundy, Beth E" userId="09c03546-1d2d-4d82-89e1-bb5e2a2e687b" providerId="ADAL" clId="{E465EA78-A910-405B-83A2-3C25AD191310}" dt="2023-03-25T19:41:41.784" v="230" actId="1036"/>
          <ac:picMkLst>
            <pc:docMk/>
            <pc:sldMk cId="510324074" sldId="260"/>
            <ac:picMk id="37" creationId="{CB47B45D-EA52-4083-3D51-D4DBB4D8B648}"/>
          </ac:picMkLst>
        </pc:picChg>
      </pc:sldChg>
      <pc:sldChg chg="addSp modSp add mod modNotes">
        <pc:chgData name="Mundy, Beth E" userId="09c03546-1d2d-4d82-89e1-bb5e2a2e687b" providerId="ADAL" clId="{E465EA78-A910-405B-83A2-3C25AD191310}" dt="2023-03-25T19:39:40.038" v="197"/>
        <pc:sldMkLst>
          <pc:docMk/>
          <pc:sldMk cId="1846880917" sldId="261"/>
        </pc:sldMkLst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2" creationId="{F694C856-EECC-EFDB-ABD3-5D22271C6E42}"/>
          </ac:spMkLst>
        </pc:spChg>
        <pc:spChg chg="add 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3" creationId="{EA5E8E1A-4B8F-205A-4935-7121ABBAC344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6" creationId="{D16B5703-46D6-0717-4CC4-939C6A64E760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7" creationId="{EC08FC63-32F7-4D82-CA6A-39DCAE432D1E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8" creationId="{CC3589B0-FED7-ED57-B028-1AD07D29928A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10" creationId="{A503120A-1448-FD40-EC3D-E7D056A3EAD2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17" creationId="{9E3D332F-E636-3573-144B-33FFBEC52A99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k cId="1846880917" sldId="261"/>
            <ac:spMk id="18" creationId="{478FBA98-1F30-A14F-2F26-B10C13546882}"/>
          </ac:spMkLst>
        </pc:spChg>
        <pc:grpChg chg="mod">
          <ac:chgData name="Mundy, Beth E" userId="09c03546-1d2d-4d82-89e1-bb5e2a2e687b" providerId="ADAL" clId="{E465EA78-A910-405B-83A2-3C25AD191310}" dt="2023-03-25T19:39:40.038" v="197"/>
          <ac:grpSpMkLst>
            <pc:docMk/>
            <pc:sldMk cId="1846880917" sldId="261"/>
            <ac:grpSpMk id="13" creationId="{9826D4BA-4858-347A-C137-9AB580F305D8}"/>
          </ac:grpSpMkLst>
        </pc:grpChg>
        <pc:picChg chg="mod">
          <ac:chgData name="Mundy, Beth E" userId="09c03546-1d2d-4d82-89e1-bb5e2a2e687b" providerId="ADAL" clId="{E465EA78-A910-405B-83A2-3C25AD191310}" dt="2023-03-25T19:39:40.038" v="197"/>
          <ac:picMkLst>
            <pc:docMk/>
            <pc:sldMk cId="1846880917" sldId="261"/>
            <ac:picMk id="16" creationId="{9809093A-0543-C88B-C20A-B9F918581C61}"/>
          </ac:picMkLst>
        </pc:picChg>
        <pc:picChg chg="mod">
          <ac:chgData name="Mundy, Beth E" userId="09c03546-1d2d-4d82-89e1-bb5e2a2e687b" providerId="ADAL" clId="{E465EA78-A910-405B-83A2-3C25AD191310}" dt="2023-03-25T19:39:40.038" v="197"/>
          <ac:picMkLst>
            <pc:docMk/>
            <pc:sldMk cId="1846880917" sldId="261"/>
            <ac:picMk id="37" creationId="{CB47B45D-EA52-4083-3D51-D4DBB4D8B648}"/>
          </ac:picMkLst>
        </pc:picChg>
      </pc:sldChg>
      <pc:sldMasterChg chg="modSp modSldLayout">
        <pc:chgData name="Mundy, Beth E" userId="09c03546-1d2d-4d82-89e1-bb5e2a2e687b" providerId="ADAL" clId="{E465EA78-A910-405B-83A2-3C25AD191310}" dt="2023-03-25T19:39:40.038" v="197"/>
        <pc:sldMasterMkLst>
          <pc:docMk/>
          <pc:sldMasterMk cId="0" sldId="2147483648"/>
        </pc:sldMasterMkLst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Mundy, Beth E" userId="09c03546-1d2d-4d82-89e1-bb5e2a2e687b" providerId="ADAL" clId="{E465EA78-A910-405B-83A2-3C25AD191310}" dt="2023-03-25T19:39:40.038" v="19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3347593872" sldId="2147483844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3347593872" sldId="2147483844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3347593872" sldId="2147483844"/>
              <ac:spMk id="3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4146109280" sldId="2147483846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4146109280" sldId="2147483846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4146109280" sldId="2147483846"/>
              <ac:spMk id="3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1935087154" sldId="2147483847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1935087154" sldId="2147483847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1935087154" sldId="2147483847"/>
              <ac:spMk id="4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4256411679" sldId="2147483848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4256411679" sldId="2147483848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4256411679" sldId="2147483848"/>
              <ac:spMk id="4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4256411679" sldId="2147483848"/>
              <ac:spMk id="5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4256411679" sldId="2147483848"/>
              <ac:spMk id="6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258822748" sldId="2147483851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258822748" sldId="2147483851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258822748" sldId="2147483851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258822748" sldId="2147483851"/>
              <ac:spMk id="4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2498780812" sldId="2147483852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2498780812" sldId="2147483852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2498780812" sldId="2147483852"/>
              <ac:spMk id="3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2498780812" sldId="2147483852"/>
              <ac:spMk id="4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3511806651" sldId="2147483854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3511806651" sldId="2147483854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3511806651" sldId="2147483854"/>
              <ac:spMk id="3" creationId="{00000000-0000-0000-0000-000000000000}"/>
            </ac:spMkLst>
          </pc:spChg>
        </pc:sldLayoutChg>
        <pc:sldLayoutChg chg="modSp">
          <pc:chgData name="Mundy, Beth E" userId="09c03546-1d2d-4d82-89e1-bb5e2a2e687b" providerId="ADAL" clId="{E465EA78-A910-405B-83A2-3C25AD191310}" dt="2023-03-25T19:39:40.038" v="197"/>
          <pc:sldLayoutMkLst>
            <pc:docMk/>
            <pc:sldMasterMk cId="0" sldId="2147483648"/>
            <pc:sldLayoutMk cId="1087738023" sldId="2147483855"/>
          </pc:sldLayoutMkLst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1087738023" sldId="2147483855"/>
              <ac:spMk id="2" creationId="{00000000-0000-0000-0000-000000000000}"/>
            </ac:spMkLst>
          </pc:spChg>
          <pc:spChg chg="mod">
            <ac:chgData name="Mundy, Beth E" userId="09c03546-1d2d-4d82-89e1-bb5e2a2e687b" providerId="ADAL" clId="{E465EA78-A910-405B-83A2-3C25AD191310}" dt="2023-03-25T19:39:40.038" v="197"/>
            <ac:spMkLst>
              <pc:docMk/>
              <pc:sldMasterMk cId="0" sldId="2147483648"/>
              <pc:sldLayoutMk cId="1087738023" sldId="2147483855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8463" y="696913"/>
            <a:ext cx="6188075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Calibri"/>
                <a:cs typeface="Arial"/>
              </a:rPr>
              <a:t>12 Source regions: </a:t>
            </a:r>
          </a:p>
          <a:p>
            <a:r>
              <a:rPr lang="en-US" sz="1200" dirty="0">
                <a:latin typeface="Calibri"/>
                <a:cs typeface="Arial"/>
              </a:rPr>
              <a:t>northeastern Pacific (N-PAC), eastern mid-Pacific (M-PAC), tropical Pacific (T-PAC), Canada and Alaska (CAN), western United States (W-US), the Great Plains (GPs), eastern United States (E-US), Mexico (MEX), Gulf of Mexico (GOM), Caribbean Region (CARS), and the GLR itself</a:t>
            </a:r>
          </a:p>
          <a:p>
            <a:endParaRPr lang="en-US" sz="1200" dirty="0">
              <a:latin typeface="Calibri"/>
              <a:cs typeface="Arial"/>
            </a:endParaRPr>
          </a:p>
          <a:p>
            <a:r>
              <a:rPr lang="en-US" sz="1200" dirty="0">
                <a:latin typeface="Calibri"/>
                <a:cs typeface="Arial"/>
              </a:rPr>
              <a:t>Reanalysis: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Calibri"/>
                <a:cs typeface="Calibri"/>
              </a:rPr>
              <a:t>NARR for 1979–2019 (</a:t>
            </a:r>
            <a:r>
              <a:rPr lang="en-US" sz="1200" dirty="0" err="1">
                <a:latin typeface="Calibri"/>
                <a:cs typeface="Calibri"/>
              </a:rPr>
              <a:t>Mesinger</a:t>
            </a:r>
            <a:r>
              <a:rPr lang="en-US" sz="1200" dirty="0">
                <a:latin typeface="Calibri"/>
                <a:cs typeface="Calibri"/>
              </a:rPr>
              <a:t> et al. 2006); ERA-5 for 1979–2019 (</a:t>
            </a:r>
            <a:r>
              <a:rPr lang="en-US" sz="1200" dirty="0" err="1">
                <a:latin typeface="Calibri"/>
                <a:cs typeface="Calibri"/>
              </a:rPr>
              <a:t>Hersbach</a:t>
            </a:r>
            <a:r>
              <a:rPr lang="en-US" sz="1200" dirty="0">
                <a:latin typeface="Calibri"/>
                <a:cs typeface="Calibri"/>
              </a:rPr>
              <a:t> et al. 2020); MERRA-2 for 1981–2019 (GMAO 2015); and NCEP final analysis (FNL) for 2016–2018 (NCEP/NOAA/NWS/DOC 2000).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298FFB-70F1-4A24-9782-D3D4B90F4D57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004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doi.org/10.1029/2022GL100682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4C856-EECC-EFDB-ABD3-5D22271C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"/>
            <a:ext cx="12192000" cy="639762"/>
          </a:xfrm>
        </p:spPr>
        <p:txBody>
          <a:bodyPr/>
          <a:lstStyle/>
          <a:p>
            <a:pPr algn="l"/>
            <a:r>
              <a:rPr lang="en-US" sz="2600" b="1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Moisture Sources for Great Lakes Region Precipitation: Climatology and Recent Changes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26D4BA-4858-347A-C137-9AB580F305D8}"/>
              </a:ext>
            </a:extLst>
          </p:cNvPr>
          <p:cNvGrpSpPr/>
          <p:nvPr/>
        </p:nvGrpSpPr>
        <p:grpSpPr>
          <a:xfrm>
            <a:off x="6680378" y="887568"/>
            <a:ext cx="3759022" cy="2389033"/>
            <a:chOff x="5156378" y="887567"/>
            <a:chExt cx="3759022" cy="238903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16B5703-46D6-0717-4CC4-939C6A64E760}"/>
                </a:ext>
              </a:extLst>
            </p:cNvPr>
            <p:cNvSpPr/>
            <p:nvPr/>
          </p:nvSpPr>
          <p:spPr>
            <a:xfrm>
              <a:off x="5156378" y="887567"/>
              <a:ext cx="202844" cy="1415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.3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C08FC63-32F7-4D82-CA6A-39DCAE432D1E}"/>
                </a:ext>
              </a:extLst>
            </p:cNvPr>
            <p:cNvSpPr/>
            <p:nvPr/>
          </p:nvSpPr>
          <p:spPr>
            <a:xfrm>
              <a:off x="5402580" y="2743200"/>
              <a:ext cx="16764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.3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C3589B0-FED7-ED57-B028-1AD07D29928A}"/>
                </a:ext>
              </a:extLst>
            </p:cNvPr>
            <p:cNvSpPr/>
            <p:nvPr/>
          </p:nvSpPr>
          <p:spPr>
            <a:xfrm>
              <a:off x="7443597" y="2743200"/>
              <a:ext cx="276606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.3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503120A-1448-FD40-EC3D-E7D056A3EAD2}"/>
                </a:ext>
              </a:extLst>
            </p:cNvPr>
            <p:cNvSpPr/>
            <p:nvPr/>
          </p:nvSpPr>
          <p:spPr>
            <a:xfrm>
              <a:off x="8638794" y="3124200"/>
              <a:ext cx="276606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6" name="Picture 15" descr="Graphical user interface, chart&#10;&#10;Description automatically generated">
            <a:extLst>
              <a:ext uri="{FF2B5EF4-FFF2-40B4-BE49-F238E27FC236}">
                <a16:creationId xmlns:a16="http://schemas.microsoft.com/office/drawing/2014/main" id="{9809093A-0543-C88B-C20A-B9F918581C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046"/>
          <a:stretch/>
        </p:blipFill>
        <p:spPr>
          <a:xfrm>
            <a:off x="6781800" y="2964204"/>
            <a:ext cx="5101291" cy="1783064"/>
          </a:xfrm>
          <a:prstGeom prst="rect">
            <a:avLst/>
          </a:prstGeo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id="{9E3D332F-E636-3573-144B-33FFBEC52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5385"/>
            <a:ext cx="6304359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35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50" dirty="0">
                <a:latin typeface="Calibri"/>
                <a:cs typeface="Calibri"/>
              </a:rPr>
              <a:t>Understand the detailed spatiotemporal variations in moisture contribution from different source regions to the Great Lakes region (GLR)</a:t>
            </a:r>
            <a:r>
              <a:rPr lang="en-US" sz="1350" dirty="0">
                <a:latin typeface="Calibri"/>
                <a:cs typeface="Arial"/>
              </a:rPr>
              <a:t>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350" b="1" dirty="0">
              <a:latin typeface="Calibri"/>
              <a:cs typeface="Arial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35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50" dirty="0">
                <a:latin typeface="Calibri"/>
                <a:cs typeface="Calibri"/>
              </a:rPr>
              <a:t>Use the Dynamic Recycling Model (DRM) to </a:t>
            </a:r>
            <a:r>
              <a:rPr lang="en-US" sz="1350" dirty="0">
                <a:latin typeface="Calibri"/>
                <a:cs typeface="Arial"/>
              </a:rPr>
              <a:t>quantify moisture sources of the GLR precipitation.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50" dirty="0">
                <a:latin typeface="Calibri"/>
                <a:cs typeface="Arial"/>
              </a:rPr>
              <a:t>Employ </a:t>
            </a:r>
            <a:r>
              <a:rPr lang="en-US" sz="1350" dirty="0">
                <a:latin typeface="Calibri"/>
                <a:cs typeface="Calibri"/>
              </a:rPr>
              <a:t>various reanalysis/analysis products for intercomparison, including the North America Regional Reanalysis (NARR), ECMWF Reanalysis v5 (ERA-5), Modern-Era Retrospective analysis for Research and Applications, Version 2 (MERRA-2), and NCEP Final (FNL) Operational Global Analysis. </a:t>
            </a:r>
            <a:endParaRPr lang="en-US" sz="1350" dirty="0">
              <a:latin typeface="Calibri"/>
              <a:cs typeface="Arial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350" dirty="0">
                <a:latin typeface="Calibri"/>
                <a:cs typeface="Arial"/>
              </a:rPr>
              <a:t>Subdivide the studied domain into 12 source regions and evaluate their respective contributions to the GLR precipitation on a daily scale.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350" dirty="0">
              <a:latin typeface="Calibri"/>
              <a:cs typeface="Arial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350" b="1" dirty="0"/>
              <a:t>Impact</a:t>
            </a:r>
            <a:endParaRPr lang="en-US" sz="1350" dirty="0"/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350" dirty="0">
                <a:latin typeface="Calibri"/>
                <a:cs typeface="Calibri"/>
              </a:rPr>
              <a:t>Identified the major sources of moisture for precipitation in the GLR, which are the Great Plains (GPs) and the GLR.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350" dirty="0">
                <a:latin typeface="Calibri"/>
                <a:cs typeface="Calibri"/>
              </a:rPr>
              <a:t>Revealed that moisture evapotranspired from the GPs is more important for stronger precipitation in the GLR.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350" dirty="0">
                <a:latin typeface="Calibri"/>
                <a:cs typeface="Calibri"/>
              </a:rPr>
              <a:t>Highlighted a significant increasing trend in moisture contribution from the Mid-Pacific to springtime Great Lakes precipitation. </a:t>
            </a: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478FBA98-1F30-A14F-2F26-B10C13546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1145" y="5159436"/>
            <a:ext cx="55625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/>
                <a:cs typeface="Arial"/>
              </a:rPr>
              <a:t>Delineation of 12 moisture source regions (top) for the GLR. Moisture contribution from top three moisture source regions according to MERRA-2 and ERA-5. The GPs and GLR are the dominant moisture sources across the reanalysis products.  </a:t>
            </a:r>
          </a:p>
        </p:txBody>
      </p:sp>
      <p:pic>
        <p:nvPicPr>
          <p:cNvPr id="37" name="Picture 36" descr="Map&#10;&#10;Description automatically generated">
            <a:extLst>
              <a:ext uri="{FF2B5EF4-FFF2-40B4-BE49-F238E27FC236}">
                <a16:creationId xmlns:a16="http://schemas.microsoft.com/office/drawing/2014/main" id="{CB47B45D-EA52-4083-3D51-D4DBB4D8B6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199" y="1161581"/>
            <a:ext cx="4050490" cy="17496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DFF7E5-1E27-3EB9-D760-2B6069AC0542}"/>
              </a:ext>
            </a:extLst>
          </p:cNvPr>
          <p:cNvSpPr txBox="1"/>
          <p:nvPr/>
        </p:nvSpPr>
        <p:spPr>
          <a:xfrm>
            <a:off x="216626" y="6282228"/>
            <a:ext cx="118971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Yang, Z., Qian, Y., </a:t>
            </a:r>
            <a:r>
              <a:rPr lang="en-US" sz="1000" dirty="0" err="1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Xue</a:t>
            </a:r>
            <a:r>
              <a:rPr lang="en-US" sz="1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, P., Wang, J., Chakraborty, T. C., Pringle, W. J., et al. “Moisture sources of precipitation in the Great Lakes Region: Climatology and recent changes,” </a:t>
            </a:r>
            <a:r>
              <a:rPr lang="en-US" sz="1000" i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Geophysical Research Letters</a:t>
            </a:r>
            <a:r>
              <a:rPr lang="en-US" sz="1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, </a:t>
            </a:r>
            <a:r>
              <a:rPr lang="en-US" sz="10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50</a:t>
            </a:r>
            <a:r>
              <a:rPr lang="en-US" sz="1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, e2022GL100682, (2023). </a:t>
            </a:r>
            <a:r>
              <a:rPr lang="en-US" sz="1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  <a:hlinkClick r:id="rId5"/>
              </a:rPr>
              <a:t>[DOI: 10.1029/2022GL100682</a:t>
            </a:r>
            <a:r>
              <a:rPr lang="en-US" sz="1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]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032407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schemas.microsoft.com/sharepoint/v3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8753</TotalTime>
  <Words>400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DOE-Sample-Slide-Highlights-Template</vt:lpstr>
      <vt:lpstr>Moisture Sources for Great Lakes Region Precipitation: Climatology and Recent Changes 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214</cp:revision>
  <cp:lastPrinted>2011-05-11T17:30:12Z</cp:lastPrinted>
  <dcterms:created xsi:type="dcterms:W3CDTF">2017-11-02T21:19:41Z</dcterms:created>
  <dcterms:modified xsi:type="dcterms:W3CDTF">2023-04-12T17:35:29Z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