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F10154-FB4E-128B-3EBB-5A9484DC441A}" name="Grasty, Sarah E" initials="GSE" userId="S::sarah.grasty@pnnl.gov::d843d92e-d185-4bdb-926c-410d7b5c1cf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2167F-6DE2-4B6B-887E-7DA08C00A732}" v="1" dt="2024-10-25T21:00:10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25" autoAdjust="0"/>
  </p:normalViewPr>
  <p:slideViewPr>
    <p:cSldViewPr>
      <p:cViewPr varScale="1">
        <p:scale>
          <a:sx n="95" d="100"/>
          <a:sy n="95" d="100"/>
        </p:scale>
        <p:origin x="1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Accurately predicting how global warming will alter regional summer precipitation, particularly convective storm behavior, remains a challenge.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Distinguishing how isolated deep convection (IDC) and mesoscale convective systems (MCS) react to climate change remains a key uncertainty in regional climate predictions.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The study used high-resolution climate simulations with a pseudo-global warming method to examine storm responses in the Great Lakes region.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Warming leads to stronger IDC events, while MCS precipitation shifts eastward, intensifying rainfall downwind of the Great Lakes, driven by increased atmospheric moisture and thermodynamic changes.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The study improves forecasting of how warming will alter storm behavior and rainfall patterns in the Great Lakes, aiding water resource and infrastructure planning.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The findings help anticipate stronger isolated storms and eastward-shifting mesoscale systems, providing critical guidance for managing future extreme weather events.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Warming Climate Shifts Summer Rain Patterns Over the Great Lakes Region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51083" y="6053606"/>
            <a:ext cx="5410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Yang, Zhao, </a:t>
            </a:r>
            <a:r>
              <a:rPr lang="en-US" altLang="en-US" sz="1000" dirty="0" err="1">
                <a:solidFill>
                  <a:srgbClr val="000000"/>
                </a:solidFill>
                <a:latin typeface="Arial" panose="020B0604020202020204" pitchFamily="34" charset="0"/>
              </a:rPr>
              <a:t>Jiali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 Wang, Yun Qian</a:t>
            </a: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, TC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Chakraborty, Pengfei Xue, William J. Pringle, </a:t>
            </a:r>
            <a:r>
              <a:rPr lang="en-US" altLang="en-US" sz="1000" dirty="0" err="1">
                <a:solidFill>
                  <a:srgbClr val="000000"/>
                </a:solidFill>
                <a:latin typeface="Arial" panose="020B0604020202020204" pitchFamily="34" charset="0"/>
              </a:rPr>
              <a:t>Chenfu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 Huang, et al. 2024. “Summer Convective Precipitation Changes Over the Great Lakes Region Under a Warming Scenario.” 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Journal of Geophysical Research Atmospheres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129 (14). https://doi.org/10.1029/2024jd041011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8B99966-A7E8-224D-5CBE-F571D3BCB274}"/>
              </a:ext>
            </a:extLst>
          </p:cNvPr>
          <p:cNvGrpSpPr/>
          <p:nvPr/>
        </p:nvGrpSpPr>
        <p:grpSpPr>
          <a:xfrm>
            <a:off x="6400800" y="668953"/>
            <a:ext cx="4495800" cy="4690673"/>
            <a:chOff x="7162800" y="1115601"/>
            <a:chExt cx="3429000" cy="357763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7AA4E6C-800E-96F5-86D5-ACDE99D083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48399" r="60582"/>
            <a:stretch/>
          </p:blipFill>
          <p:spPr>
            <a:xfrm>
              <a:off x="7162800" y="1115601"/>
              <a:ext cx="3429000" cy="357763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252201B-BE59-28C8-DE01-F01DE7B3CCA5}"/>
                </a:ext>
              </a:extLst>
            </p:cNvPr>
            <p:cNvSpPr/>
            <p:nvPr/>
          </p:nvSpPr>
          <p:spPr>
            <a:xfrm>
              <a:off x="7829238" y="1219200"/>
              <a:ext cx="223128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8D5B41D7-5BD5-135A-15C1-0B7FF1FFB32C}"/>
              </a:ext>
            </a:extLst>
          </p:cNvPr>
          <p:cNvSpPr/>
          <p:nvPr/>
        </p:nvSpPr>
        <p:spPr>
          <a:xfrm>
            <a:off x="9692640" y="1665506"/>
            <a:ext cx="899160" cy="189822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987066" y="4865451"/>
            <a:ext cx="605253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50" b="1" dirty="0">
                <a:solidFill>
                  <a:srgbClr val="0000FF"/>
                </a:solidFill>
                <a:latin typeface="Arial" panose="020B0604020202020204" pitchFamily="34" charset="0"/>
              </a:rPr>
              <a:t>MCS tracks from initiation to dissipation through their entire life cycles in future warming (</a:t>
            </a:r>
            <a:r>
              <a:rPr lang="en-US" altLang="en-US" sz="1150" b="1" dirty="0" err="1">
                <a:solidFill>
                  <a:srgbClr val="0000FF"/>
                </a:solidFill>
                <a:latin typeface="Arial" panose="020B0604020202020204" pitchFamily="34" charset="0"/>
              </a:rPr>
              <a:t>GCMavg</a:t>
            </a:r>
            <a:r>
              <a:rPr lang="en-US" altLang="en-US" sz="1150" b="1" dirty="0">
                <a:solidFill>
                  <a:srgbClr val="0000FF"/>
                </a:solidFill>
                <a:latin typeface="Arial" panose="020B0604020202020204" pitchFamily="34" charset="0"/>
              </a:rPr>
              <a:t>) scenarios. </a:t>
            </a:r>
            <a:r>
              <a:rPr lang="en-US" sz="1150" b="1" dirty="0">
                <a:solidFill>
                  <a:srgbClr val="0000FF"/>
                </a:solidFill>
                <a:latin typeface="Arial" panose="020B0604020202020204" pitchFamily="34" charset="0"/>
              </a:rPr>
              <a:t>The black oval highlights a region with little MCS rainfall in the historical climate but significant MCS rainfall in the future, as MCSs propagate to this region.</a:t>
            </a:r>
            <a:endParaRPr lang="en-US" altLang="en-US" sz="11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34ce37e6-51e5-4700-bc4a-ee453d0b2e1a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5998</TotalTime>
  <Words>289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13</cp:revision>
  <cp:lastPrinted>2011-05-11T17:30:12Z</cp:lastPrinted>
  <dcterms:created xsi:type="dcterms:W3CDTF">2017-11-02T21:19:41Z</dcterms:created>
  <dcterms:modified xsi:type="dcterms:W3CDTF">2024-10-29T23:49:59Z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