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9"/>
    <p:restoredTop sz="94577"/>
  </p:normalViewPr>
  <p:slideViewPr>
    <p:cSldViewPr>
      <p:cViewPr varScale="1">
        <p:scale>
          <a:sx n="72" d="100"/>
          <a:sy n="72" d="100"/>
        </p:scale>
        <p:origin x="129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59134" y="137560"/>
            <a:ext cx="5498866" cy="77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Advancing Marine Arctic Science through Facilitating International Collaborations</a:t>
            </a:r>
            <a:endParaRPr lang="en-US" sz="2000" dirty="0">
              <a:effectLst/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57734" y="900767"/>
            <a:ext cx="375766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sz="1400" b="1" dirty="0"/>
              <a:t>Consortium for the Advancement of Marine Arctic Science (CAMAS) </a:t>
            </a:r>
            <a:r>
              <a:rPr lang="en-US" sz="1400" dirty="0"/>
              <a:t>held its inaugural workshop and early-career school in Santa Fe, NM.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gathering of Arctic marine scientists discussed current state of knowledge and develop ideas for collaborative projects.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Nine research projects have been proposed and research teams are being formed to execute these projects.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146213" y="3626337"/>
            <a:ext cx="375766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workshop was attended by 80 marine Arctic scientists from around the world.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early-career school was attended by 35 postdocs and students who enjoyed lectures from experts in the field.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The next CAMAS Workshop will be held in Seattle, WA, April 14-18, 2025.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6532" y="5782372"/>
            <a:ext cx="8710667" cy="7386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Weijer, W., Veneziani, M., Clement Kinney, J., Maslowski, W., Zhang, J., &amp; Steele, M. (2024). Advancing Marine Arctic Science Through Facilitating International Collaborations. Bulletin of the American Meteorological Society, E1762–E1767. Doi: 10.1175/BAMS-D-24-0175.1.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9FF80A-D7E1-DA4E-8E46-F34A599D7489}"/>
              </a:ext>
            </a:extLst>
          </p:cNvPr>
          <p:cNvSpPr txBox="1"/>
          <p:nvPr/>
        </p:nvSpPr>
        <p:spPr>
          <a:xfrm>
            <a:off x="3649562" y="3161339"/>
            <a:ext cx="15081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The inaugural workshop and early-career school of the Consortium for the Advancement of Marine Arctic Science (CAMAS) was held in Santa Fe, NM, February 13-16, 2024.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8894" y="940415"/>
            <a:ext cx="4800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r>
              <a:rPr lang="en-US" sz="1600" dirty="0"/>
              <a:t>Advance the understanding and model representation of key marine Arctic processes that contribute to the rapid changes in the Arctic, by facilitating and enhancing international collaboration on marine Arctic science.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9A326A-2267-B81C-D21E-60A3D384C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500" y="3099530"/>
            <a:ext cx="3112855" cy="2333315"/>
          </a:xfrm>
          <a:prstGeom prst="rect">
            <a:avLst/>
          </a:prstGeom>
        </p:spPr>
      </p:pic>
      <p:pic>
        <p:nvPicPr>
          <p:cNvPr id="9" name="Picture 8" descr="A close-up of a beach&#10;&#10;Description automatically generated">
            <a:extLst>
              <a:ext uri="{FF2B5EF4-FFF2-40B4-BE49-F238E27FC236}">
                <a16:creationId xmlns:a16="http://schemas.microsoft.com/office/drawing/2014/main" id="{18806423-0540-A962-9221-5FFAEDFE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124" y="70693"/>
            <a:ext cx="1660148" cy="830074"/>
          </a:xfrm>
          <a:prstGeom prst="rect">
            <a:avLst/>
          </a:prstGeom>
        </p:spPr>
      </p:pic>
      <p:pic>
        <p:nvPicPr>
          <p:cNvPr id="11" name="Picture 10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B988A21-BA07-FC00-4E32-9B1695E982F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245" y="117992"/>
            <a:ext cx="2234755" cy="924906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241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Rod</vt:lpstr>
      <vt:lpstr>Times New Roman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94</cp:revision>
  <dcterms:created xsi:type="dcterms:W3CDTF">2010-09-02T17:02:09Z</dcterms:created>
  <dcterms:modified xsi:type="dcterms:W3CDTF">2024-09-26T18:11:43Z</dcterms:modified>
</cp:coreProperties>
</file>