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6858000" cx="9144000"/>
  <p:notesSz cx="6858000" cy="9144000"/>
  <p:embeddedFontLst>
    <p:embeddedFont>
      <p:font typeface="Libre Franklin"/>
      <p:regular r:id="rId6"/>
      <p:bold r:id="rId7"/>
      <p:italic r:id="rId8"/>
      <p:boldItalic r:id="rId9"/>
    </p:embeddedFont>
    <p:embeddedFont>
      <p:font typeface="Libre Franklin Medium"/>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hDccBTGWPfQnSoFQNUR38hixyo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LibreFranklinMedium-bold.fntdata"/><Relationship Id="rId10" Type="http://schemas.openxmlformats.org/officeDocument/2006/relationships/font" Target="fonts/LibreFranklinMedium-regular.fntdata"/><Relationship Id="rId13" Type="http://schemas.openxmlformats.org/officeDocument/2006/relationships/font" Target="fonts/LibreFranklinMedium-boldItalic.fntdata"/><Relationship Id="rId12" Type="http://schemas.openxmlformats.org/officeDocument/2006/relationships/font" Target="fonts/LibreFranklinMedium-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font" Target="fonts/LibreFranklin-boldItalic.fntdata"/><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font" Target="fonts/LibreFranklin-regular.fntdata"/><Relationship Id="rId7" Type="http://schemas.openxmlformats.org/officeDocument/2006/relationships/font" Target="fonts/LibreFranklin-bold.fntdata"/><Relationship Id="rId8" Type="http://schemas.openxmlformats.org/officeDocument/2006/relationships/font" Target="fonts/LibreFranklin-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0" name="Google Shape;60;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Subtitle" type="title">
  <p:cSld name="TITLE">
    <p:spTree>
      <p:nvGrpSpPr>
        <p:cNvPr id="16" name="Shape 16"/>
        <p:cNvGrpSpPr/>
        <p:nvPr/>
      </p:nvGrpSpPr>
      <p:grpSpPr>
        <a:xfrm>
          <a:off x="0" y="0"/>
          <a:ext cx="0" cy="0"/>
          <a:chOff x="0" y="0"/>
          <a:chExt cx="0" cy="0"/>
        </a:xfrm>
      </p:grpSpPr>
      <p:sp>
        <p:nvSpPr>
          <p:cNvPr id="17" name="Google Shape;17;p3"/>
          <p:cNvSpPr txBox="1"/>
          <p:nvPr>
            <p:ph type="title"/>
          </p:nvPr>
        </p:nvSpPr>
        <p:spPr>
          <a:xfrm>
            <a:off x="892969" y="1151930"/>
            <a:ext cx="7358063" cy="232171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3"/>
          <p:cNvSpPr txBox="1"/>
          <p:nvPr>
            <p:ph idx="1" type="body"/>
          </p:nvPr>
        </p:nvSpPr>
        <p:spPr>
          <a:xfrm>
            <a:off x="892969" y="3536156"/>
            <a:ext cx="7358063" cy="794742"/>
          </a:xfrm>
          <a:prstGeom prst="rect">
            <a:avLst/>
          </a:prstGeom>
          <a:noFill/>
          <a:ln>
            <a:noFill/>
          </a:ln>
        </p:spPr>
        <p:txBody>
          <a:bodyPr anchorCtr="0" anchor="t" bIns="45700" lIns="91425" spcFirstLastPara="1" rIns="91425" wrap="square" tIns="45700">
            <a:normAutofit/>
          </a:bodyPr>
          <a:lstStyle>
            <a:lvl1pPr indent="-228600" lvl="0" marL="457200" algn="ctr">
              <a:lnSpc>
                <a:spcPct val="90000"/>
              </a:lnSpc>
              <a:spcBef>
                <a:spcPts val="0"/>
              </a:spcBef>
              <a:spcAft>
                <a:spcPts val="0"/>
              </a:spcAft>
              <a:buClr>
                <a:schemeClr val="dk1"/>
              </a:buClr>
              <a:buSzPts val="2250"/>
              <a:buNone/>
              <a:defRPr sz="2250"/>
            </a:lvl1pPr>
            <a:lvl2pPr indent="-228600" lvl="1" marL="914400" algn="ctr">
              <a:lnSpc>
                <a:spcPct val="90000"/>
              </a:lnSpc>
              <a:spcBef>
                <a:spcPts val="0"/>
              </a:spcBef>
              <a:spcAft>
                <a:spcPts val="0"/>
              </a:spcAft>
              <a:buClr>
                <a:schemeClr val="dk1"/>
              </a:buClr>
              <a:buSzPts val="2250"/>
              <a:buNone/>
              <a:defRPr sz="2250"/>
            </a:lvl2pPr>
            <a:lvl3pPr indent="-228600" lvl="2" marL="1371600" algn="ctr">
              <a:lnSpc>
                <a:spcPct val="90000"/>
              </a:lnSpc>
              <a:spcBef>
                <a:spcPts val="0"/>
              </a:spcBef>
              <a:spcAft>
                <a:spcPts val="0"/>
              </a:spcAft>
              <a:buClr>
                <a:schemeClr val="dk1"/>
              </a:buClr>
              <a:buSzPts val="2250"/>
              <a:buNone/>
              <a:defRPr sz="2250"/>
            </a:lvl3pPr>
            <a:lvl4pPr indent="-228600" lvl="3" marL="1828800" algn="ctr">
              <a:lnSpc>
                <a:spcPct val="90000"/>
              </a:lnSpc>
              <a:spcBef>
                <a:spcPts val="0"/>
              </a:spcBef>
              <a:spcAft>
                <a:spcPts val="0"/>
              </a:spcAft>
              <a:buClr>
                <a:schemeClr val="dk1"/>
              </a:buClr>
              <a:buSzPts val="2250"/>
              <a:buNone/>
              <a:defRPr sz="2250"/>
            </a:lvl4pPr>
            <a:lvl5pPr indent="-228600" lvl="4" marL="2286000" algn="ctr">
              <a:lnSpc>
                <a:spcPct val="90000"/>
              </a:lnSpc>
              <a:spcBef>
                <a:spcPts val="0"/>
              </a:spcBef>
              <a:spcAft>
                <a:spcPts val="0"/>
              </a:spcAft>
              <a:buClr>
                <a:schemeClr val="dk1"/>
              </a:buClr>
              <a:buSzPts val="2250"/>
              <a:buNone/>
              <a:defRPr sz="225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3"/>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b="0" i="0" sz="1800" u="none" cap="none" strike="noStrike">
                <a:solidFill>
                  <a:schemeClr val="dk1"/>
                </a:solidFill>
                <a:latin typeface="Libre Franklin"/>
                <a:ea typeface="Libre Franklin"/>
                <a:cs typeface="Libre Franklin"/>
                <a:sym typeface="Libre Franklin"/>
              </a:defRPr>
            </a:lvl1pPr>
            <a:lvl2pPr indent="0" lvl="1" marL="0" marR="0" rtl="0" algn="l">
              <a:spcBef>
                <a:spcPts val="0"/>
              </a:spcBef>
              <a:buNone/>
              <a:defRPr b="0" i="0" sz="1800" u="none" cap="none" strike="noStrike">
                <a:solidFill>
                  <a:schemeClr val="dk1"/>
                </a:solidFill>
                <a:latin typeface="Libre Franklin"/>
                <a:ea typeface="Libre Franklin"/>
                <a:cs typeface="Libre Franklin"/>
                <a:sym typeface="Libre Franklin"/>
              </a:defRPr>
            </a:lvl2pPr>
            <a:lvl3pPr indent="0" lvl="2" marL="0" marR="0" rtl="0" algn="l">
              <a:spcBef>
                <a:spcPts val="0"/>
              </a:spcBef>
              <a:buNone/>
              <a:defRPr b="0" i="0" sz="1800" u="none" cap="none" strike="noStrike">
                <a:solidFill>
                  <a:schemeClr val="dk1"/>
                </a:solidFill>
                <a:latin typeface="Libre Franklin"/>
                <a:ea typeface="Libre Franklin"/>
                <a:cs typeface="Libre Franklin"/>
                <a:sym typeface="Libre Franklin"/>
              </a:defRPr>
            </a:lvl3pPr>
            <a:lvl4pPr indent="0" lvl="3" marL="0" marR="0" rtl="0" algn="l">
              <a:spcBef>
                <a:spcPts val="0"/>
              </a:spcBef>
              <a:buNone/>
              <a:defRPr b="0" i="0" sz="1800" u="none" cap="none" strike="noStrike">
                <a:solidFill>
                  <a:schemeClr val="dk1"/>
                </a:solidFill>
                <a:latin typeface="Libre Franklin"/>
                <a:ea typeface="Libre Franklin"/>
                <a:cs typeface="Libre Franklin"/>
                <a:sym typeface="Libre Franklin"/>
              </a:defRPr>
            </a:lvl4pPr>
            <a:lvl5pPr indent="0" lvl="4" marL="0" marR="0" rtl="0" algn="l">
              <a:spcBef>
                <a:spcPts val="0"/>
              </a:spcBef>
              <a:buNone/>
              <a:defRPr b="0" i="0" sz="1800" u="none" cap="none" strike="noStrike">
                <a:solidFill>
                  <a:schemeClr val="dk1"/>
                </a:solidFill>
                <a:latin typeface="Libre Franklin"/>
                <a:ea typeface="Libre Franklin"/>
                <a:cs typeface="Libre Franklin"/>
                <a:sym typeface="Libre Franklin"/>
              </a:defRPr>
            </a:lvl5pPr>
            <a:lvl6pPr indent="0" lvl="5" marL="0" marR="0" rtl="0" algn="l">
              <a:spcBef>
                <a:spcPts val="0"/>
              </a:spcBef>
              <a:buNone/>
              <a:defRPr b="0" i="0" sz="1800" u="none" cap="none" strike="noStrike">
                <a:solidFill>
                  <a:schemeClr val="dk1"/>
                </a:solidFill>
                <a:latin typeface="Libre Franklin"/>
                <a:ea typeface="Libre Franklin"/>
                <a:cs typeface="Libre Franklin"/>
                <a:sym typeface="Libre Franklin"/>
              </a:defRPr>
            </a:lvl6pPr>
            <a:lvl7pPr indent="0" lvl="6" marL="0" marR="0" rtl="0" algn="l">
              <a:spcBef>
                <a:spcPts val="0"/>
              </a:spcBef>
              <a:buNone/>
              <a:defRPr b="0" i="0" sz="1800" u="none" cap="none" strike="noStrike">
                <a:solidFill>
                  <a:schemeClr val="dk1"/>
                </a:solidFill>
                <a:latin typeface="Libre Franklin"/>
                <a:ea typeface="Libre Franklin"/>
                <a:cs typeface="Libre Franklin"/>
                <a:sym typeface="Libre Franklin"/>
              </a:defRPr>
            </a:lvl7pPr>
            <a:lvl8pPr indent="0" lvl="7" marL="0" marR="0" rtl="0" algn="l">
              <a:spcBef>
                <a:spcPts val="0"/>
              </a:spcBef>
              <a:buNone/>
              <a:defRPr b="0" i="0" sz="1800" u="none" cap="none" strike="noStrike">
                <a:solidFill>
                  <a:schemeClr val="dk1"/>
                </a:solidFill>
                <a:latin typeface="Libre Franklin"/>
                <a:ea typeface="Libre Franklin"/>
                <a:cs typeface="Libre Franklin"/>
                <a:sym typeface="Libre Franklin"/>
              </a:defRPr>
            </a:lvl8pPr>
            <a:lvl9pPr indent="0" lvl="8" marL="0" marR="0" rtl="0" algn="l">
              <a:spcBef>
                <a:spcPts val="0"/>
              </a:spcBef>
              <a:buNone/>
              <a:defRPr b="0" i="0" sz="1800" u="none" cap="none" strike="noStrike">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0" name="Shape 20"/>
        <p:cNvGrpSpPr/>
        <p:nvPr/>
      </p:nvGrpSpPr>
      <p:grpSpPr>
        <a:xfrm>
          <a:off x="0" y="0"/>
          <a:ext cx="0" cy="0"/>
          <a:chOff x="0" y="0"/>
          <a:chExt cx="0" cy="0"/>
        </a:xfrm>
      </p:grpSpPr>
      <p:sp>
        <p:nvSpPr>
          <p:cNvPr id="21" name="Google Shape;21;p4"/>
          <p:cNvSpPr txBox="1"/>
          <p:nvPr>
            <p:ph idx="1" type="subTitle"/>
          </p:nvPr>
        </p:nvSpPr>
        <p:spPr>
          <a:xfrm>
            <a:off x="369455" y="1865600"/>
            <a:ext cx="8405090" cy="1006909"/>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800"/>
              <a:buNone/>
              <a:defRPr b="0" i="0" sz="2800">
                <a:latin typeface="Libre Franklin"/>
                <a:ea typeface="Libre Franklin"/>
                <a:cs typeface="Libre Franklin"/>
                <a:sym typeface="Libre Franklin"/>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4"/>
          <p:cNvSpPr txBox="1"/>
          <p:nvPr>
            <p:ph idx="12" type="sldNum"/>
          </p:nvPr>
        </p:nvSpPr>
        <p:spPr>
          <a:xfrm>
            <a:off x="7361382" y="6356350"/>
            <a:ext cx="1606550"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
        <p:nvSpPr>
          <p:cNvPr id="23" name="Google Shape;23;p4"/>
          <p:cNvSpPr txBox="1"/>
          <p:nvPr>
            <p:ph type="title"/>
          </p:nvPr>
        </p:nvSpPr>
        <p:spPr>
          <a:xfrm>
            <a:off x="369455" y="357889"/>
            <a:ext cx="8405090" cy="1325563"/>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dk1"/>
              </a:buClr>
              <a:buSzPts val="3600"/>
              <a:buFont typeface="Libre Franklin Medium"/>
              <a:buNone/>
              <a:defRPr b="0" i="0" sz="3600">
                <a:latin typeface="Libre Franklin Medium"/>
                <a:ea typeface="Libre Franklin Medium"/>
                <a:cs typeface="Libre Franklin Medium"/>
                <a:sym typeface="Libre Franklin Medium"/>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4"/>
          <p:cNvSpPr txBox="1"/>
          <p:nvPr>
            <p:ph idx="2" type="body"/>
          </p:nvPr>
        </p:nvSpPr>
        <p:spPr>
          <a:xfrm>
            <a:off x="1524000" y="3453246"/>
            <a:ext cx="6096000" cy="196532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800"/>
              <a:buNone/>
              <a:defRPr b="0" i="0" sz="1800">
                <a:latin typeface="Libre Franklin"/>
                <a:ea typeface="Libre Franklin"/>
                <a:cs typeface="Libre Franklin"/>
                <a:sym typeface="Libre Franklin"/>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5"/>
          <p:cNvSpPr txBox="1"/>
          <p:nvPr>
            <p:ph type="title"/>
          </p:nvPr>
        </p:nvSpPr>
        <p:spPr>
          <a:xfrm>
            <a:off x="369455" y="357889"/>
            <a:ext cx="840509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3600"/>
              <a:buFont typeface="Libre Franklin Medium"/>
              <a:buNone/>
              <a:defRPr sz="3600">
                <a:latin typeface="Libre Franklin Medium"/>
                <a:ea typeface="Libre Franklin Medium"/>
                <a:cs typeface="Libre Franklin Medium"/>
                <a:sym typeface="Libre Franklin Medium"/>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
          <p:cNvSpPr txBox="1"/>
          <p:nvPr>
            <p:ph idx="1" type="body"/>
          </p:nvPr>
        </p:nvSpPr>
        <p:spPr>
          <a:xfrm>
            <a:off x="369455" y="1819564"/>
            <a:ext cx="8405090" cy="410094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5"/>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9" name="Shape 29"/>
        <p:cNvGrpSpPr/>
        <p:nvPr/>
      </p:nvGrpSpPr>
      <p:grpSpPr>
        <a:xfrm>
          <a:off x="0" y="0"/>
          <a:ext cx="0" cy="0"/>
          <a:chOff x="0" y="0"/>
          <a:chExt cx="0" cy="0"/>
        </a:xfrm>
      </p:grpSpPr>
      <p:sp>
        <p:nvSpPr>
          <p:cNvPr id="30" name="Google Shape;30;p6"/>
          <p:cNvSpPr txBox="1"/>
          <p:nvPr>
            <p:ph type="title"/>
          </p:nvPr>
        </p:nvSpPr>
        <p:spPr>
          <a:xfrm>
            <a:off x="623888" y="1709740"/>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600"/>
              <a:buFont typeface="Libre Franklin Medium"/>
              <a:buNone/>
              <a:defRPr sz="3600">
                <a:latin typeface="Libre Franklin Medium"/>
                <a:ea typeface="Libre Franklin Medium"/>
                <a:cs typeface="Libre Franklin Medium"/>
                <a:sym typeface="Libre Franklin Medium"/>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2" name="Google Shape;32;p6"/>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369455" y="357889"/>
            <a:ext cx="840509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7"/>
          <p:cNvSpPr txBox="1"/>
          <p:nvPr>
            <p:ph idx="1" type="body"/>
          </p:nvPr>
        </p:nvSpPr>
        <p:spPr>
          <a:xfrm>
            <a:off x="628650" y="1825625"/>
            <a:ext cx="3886200" cy="435133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7"/>
          <p:cNvSpPr txBox="1"/>
          <p:nvPr>
            <p:ph idx="2" type="body"/>
          </p:nvPr>
        </p:nvSpPr>
        <p:spPr>
          <a:xfrm>
            <a:off x="4629150" y="1825625"/>
            <a:ext cx="3886200" cy="435133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7"/>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8"/>
          <p:cNvSpPr txBox="1"/>
          <p:nvPr>
            <p:ph type="title"/>
          </p:nvPr>
        </p:nvSpPr>
        <p:spPr>
          <a:xfrm>
            <a:off x="629841" y="365125"/>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8"/>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8"/>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8"/>
          <p:cNvSpPr txBox="1"/>
          <p:nvPr>
            <p:ph idx="3" type="body"/>
          </p:nvPr>
        </p:nvSpPr>
        <p:spPr>
          <a:xfrm>
            <a:off x="4629151"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
          <p:cNvSpPr txBox="1"/>
          <p:nvPr>
            <p:ph idx="4" type="body"/>
          </p:nvPr>
        </p:nvSpPr>
        <p:spPr>
          <a:xfrm>
            <a:off x="4629151"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369455" y="357889"/>
            <a:ext cx="840509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9"/>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8" name="Shape 48"/>
        <p:cNvGrpSpPr/>
        <p:nvPr/>
      </p:nvGrpSpPr>
      <p:grpSpPr>
        <a:xfrm>
          <a:off x="0" y="0"/>
          <a:ext cx="0" cy="0"/>
          <a:chOff x="0" y="0"/>
          <a:chExt cx="0" cy="0"/>
        </a:xfrm>
      </p:grpSpPr>
      <p:sp>
        <p:nvSpPr>
          <p:cNvPr id="49" name="Google Shape;49;p1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Libre Franklin Medium"/>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0" name="Google Shape;50;p10"/>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1" name="Google Shape;51;p10"/>
          <p:cNvSpPr txBox="1"/>
          <p:nvPr>
            <p:ph idx="2" type="body"/>
          </p:nvPr>
        </p:nvSpPr>
        <p:spPr>
          <a:xfrm>
            <a:off x="629841" y="2057401"/>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2" name="Google Shape;52;p10"/>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3" name="Shape 53"/>
        <p:cNvGrpSpPr/>
        <p:nvPr/>
      </p:nvGrpSpPr>
      <p:grpSpPr>
        <a:xfrm>
          <a:off x="0" y="0"/>
          <a:ext cx="0" cy="0"/>
          <a:chOff x="0" y="0"/>
          <a:chExt cx="0" cy="0"/>
        </a:xfrm>
      </p:grpSpPr>
      <p:sp>
        <p:nvSpPr>
          <p:cNvPr id="54" name="Google Shape;54;p1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Libre Franklin Medium"/>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11"/>
          <p:cNvSpPr/>
          <p:nvPr>
            <p:ph idx="2" type="pic"/>
          </p:nvPr>
        </p:nvSpPr>
        <p:spPr>
          <a:xfrm>
            <a:off x="3887391" y="987426"/>
            <a:ext cx="4629150" cy="4873625"/>
          </a:xfrm>
          <a:prstGeom prst="rect">
            <a:avLst/>
          </a:prstGeom>
          <a:noFill/>
          <a:ln>
            <a:noFill/>
          </a:ln>
        </p:spPr>
      </p:sp>
      <p:sp>
        <p:nvSpPr>
          <p:cNvPr id="56" name="Google Shape;56;p11"/>
          <p:cNvSpPr txBox="1"/>
          <p:nvPr>
            <p:ph idx="1" type="body"/>
          </p:nvPr>
        </p:nvSpPr>
        <p:spPr>
          <a:xfrm>
            <a:off x="629841" y="2057401"/>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7" name="Google Shape;57;p11"/>
          <p:cNvSpPr txBox="1"/>
          <p:nvPr>
            <p:ph idx="12" type="sldNum"/>
          </p:nvPr>
        </p:nvSpPr>
        <p:spPr>
          <a:xfrm>
            <a:off x="7666759" y="6385791"/>
            <a:ext cx="1107786" cy="365125"/>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Libre Franklin"/>
                <a:ea typeface="Libre Franklin"/>
                <a:cs typeface="Libre Franklin"/>
                <a:sym typeface="Libre Franklin"/>
              </a:defRPr>
            </a:lvl1pPr>
            <a:lvl2pPr indent="0" lvl="1" marL="0" marR="0" rtl="0" algn="l">
              <a:spcBef>
                <a:spcPts val="0"/>
              </a:spcBef>
              <a:buNone/>
              <a:defRPr sz="1800">
                <a:solidFill>
                  <a:schemeClr val="dk1"/>
                </a:solidFill>
                <a:latin typeface="Libre Franklin"/>
                <a:ea typeface="Libre Franklin"/>
                <a:cs typeface="Libre Franklin"/>
                <a:sym typeface="Libre Franklin"/>
              </a:defRPr>
            </a:lvl2pPr>
            <a:lvl3pPr indent="0" lvl="2" marL="0" marR="0" rtl="0" algn="l">
              <a:spcBef>
                <a:spcPts val="0"/>
              </a:spcBef>
              <a:buNone/>
              <a:defRPr sz="1800">
                <a:solidFill>
                  <a:schemeClr val="dk1"/>
                </a:solidFill>
                <a:latin typeface="Libre Franklin"/>
                <a:ea typeface="Libre Franklin"/>
                <a:cs typeface="Libre Franklin"/>
                <a:sym typeface="Libre Franklin"/>
              </a:defRPr>
            </a:lvl3pPr>
            <a:lvl4pPr indent="0" lvl="3" marL="0" marR="0" rtl="0" algn="l">
              <a:spcBef>
                <a:spcPts val="0"/>
              </a:spcBef>
              <a:buNone/>
              <a:defRPr sz="1800">
                <a:solidFill>
                  <a:schemeClr val="dk1"/>
                </a:solidFill>
                <a:latin typeface="Libre Franklin"/>
                <a:ea typeface="Libre Franklin"/>
                <a:cs typeface="Libre Franklin"/>
                <a:sym typeface="Libre Franklin"/>
              </a:defRPr>
            </a:lvl4pPr>
            <a:lvl5pPr indent="0" lvl="4" marL="0" marR="0" rtl="0" algn="l">
              <a:spcBef>
                <a:spcPts val="0"/>
              </a:spcBef>
              <a:buNone/>
              <a:defRPr sz="1800">
                <a:solidFill>
                  <a:schemeClr val="dk1"/>
                </a:solidFill>
                <a:latin typeface="Libre Franklin"/>
                <a:ea typeface="Libre Franklin"/>
                <a:cs typeface="Libre Franklin"/>
                <a:sym typeface="Libre Franklin"/>
              </a:defRPr>
            </a:lvl5pPr>
            <a:lvl6pPr indent="0" lvl="5" marL="0" marR="0" rtl="0" algn="l">
              <a:spcBef>
                <a:spcPts val="0"/>
              </a:spcBef>
              <a:buNone/>
              <a:defRPr sz="1800">
                <a:solidFill>
                  <a:schemeClr val="dk1"/>
                </a:solidFill>
                <a:latin typeface="Libre Franklin"/>
                <a:ea typeface="Libre Franklin"/>
                <a:cs typeface="Libre Franklin"/>
                <a:sym typeface="Libre Franklin"/>
              </a:defRPr>
            </a:lvl6pPr>
            <a:lvl7pPr indent="0" lvl="6" marL="0" marR="0" rtl="0" algn="l">
              <a:spcBef>
                <a:spcPts val="0"/>
              </a:spcBef>
              <a:buNone/>
              <a:defRPr sz="1800">
                <a:solidFill>
                  <a:schemeClr val="dk1"/>
                </a:solidFill>
                <a:latin typeface="Libre Franklin"/>
                <a:ea typeface="Libre Franklin"/>
                <a:cs typeface="Libre Franklin"/>
                <a:sym typeface="Libre Franklin"/>
              </a:defRPr>
            </a:lvl7pPr>
            <a:lvl8pPr indent="0" lvl="7" marL="0" marR="0" rtl="0" algn="l">
              <a:spcBef>
                <a:spcPts val="0"/>
              </a:spcBef>
              <a:buNone/>
              <a:defRPr sz="1800">
                <a:solidFill>
                  <a:schemeClr val="dk1"/>
                </a:solidFill>
                <a:latin typeface="Libre Franklin"/>
                <a:ea typeface="Libre Franklin"/>
                <a:cs typeface="Libre Franklin"/>
                <a:sym typeface="Libre Franklin"/>
              </a:defRPr>
            </a:lvl8pPr>
            <a:lvl9pPr indent="0" lvl="8" marL="0" marR="0" rtl="0" algn="l">
              <a:spcBef>
                <a:spcPts val="0"/>
              </a:spcBef>
              <a:buNone/>
              <a:defRPr sz="1800">
                <a:solidFill>
                  <a:schemeClr val="dk1"/>
                </a:solidFill>
                <a:latin typeface="Libre Franklin"/>
                <a:ea typeface="Libre Franklin"/>
                <a:cs typeface="Libre Franklin"/>
                <a:sym typeface="Libre Franklin"/>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369455" y="357889"/>
            <a:ext cx="840509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600"/>
              <a:buFont typeface="Libre Franklin Medium"/>
              <a:buNone/>
              <a:defRPr b="0" i="0" sz="3600" u="none" cap="none" strike="noStrike">
                <a:solidFill>
                  <a:schemeClr val="dk1"/>
                </a:solidFill>
                <a:latin typeface="Libre Franklin Medium"/>
                <a:ea typeface="Libre Franklin Medium"/>
                <a:cs typeface="Libre Franklin Medium"/>
                <a:sym typeface="Libre Franklin Medium"/>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
          <p:cNvSpPr txBox="1"/>
          <p:nvPr>
            <p:ph idx="1" type="body"/>
          </p:nvPr>
        </p:nvSpPr>
        <p:spPr>
          <a:xfrm>
            <a:off x="369455" y="1825626"/>
            <a:ext cx="8405090" cy="4094884"/>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Libre Franklin"/>
                <a:ea typeface="Libre Franklin"/>
                <a:cs typeface="Libre Franklin"/>
                <a:sym typeface="Libre Franklin"/>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Libre Franklin"/>
                <a:ea typeface="Libre Franklin"/>
                <a:cs typeface="Libre Franklin"/>
                <a:sym typeface="Libre Franklin"/>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Libre Franklin"/>
                <a:ea typeface="Libre Franklin"/>
                <a:cs typeface="Libre Franklin"/>
                <a:sym typeface="Libre Franklin"/>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ibre Franklin"/>
                <a:ea typeface="Libre Franklin"/>
                <a:cs typeface="Libre Franklin"/>
                <a:sym typeface="Libre Franklin"/>
              </a:defRPr>
            </a:lvl9pPr>
          </a:lstStyle>
          <a:p/>
        </p:txBody>
      </p:sp>
      <p:sp>
        <p:nvSpPr>
          <p:cNvPr id="12" name="Google Shape;12;p2"/>
          <p:cNvSpPr/>
          <p:nvPr/>
        </p:nvSpPr>
        <p:spPr>
          <a:xfrm rot="10800000">
            <a:off x="6867884" y="6202615"/>
            <a:ext cx="2276115" cy="655384"/>
          </a:xfrm>
          <a:custGeom>
            <a:rect b="b" l="l" r="r" t="t"/>
            <a:pathLst>
              <a:path extrusionOk="0" h="1025171" w="8739273">
                <a:moveTo>
                  <a:pt x="6703" y="1021666"/>
                </a:moveTo>
                <a:cubicBezTo>
                  <a:pt x="4469" y="681111"/>
                  <a:pt x="2234" y="340555"/>
                  <a:pt x="0" y="0"/>
                </a:cubicBezTo>
                <a:lnTo>
                  <a:pt x="8739273" y="2722"/>
                </a:lnTo>
                <a:lnTo>
                  <a:pt x="7277558" y="1025171"/>
                </a:lnTo>
                <a:lnTo>
                  <a:pt x="6703" y="1021666"/>
                </a:lnTo>
                <a:close/>
              </a:path>
            </a:pathLst>
          </a:custGeom>
          <a:solidFill>
            <a:srgbClr val="B3C6E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Libre Franklin"/>
              <a:ea typeface="Libre Franklin"/>
              <a:cs typeface="Libre Franklin"/>
              <a:sym typeface="Libre Franklin"/>
            </a:endParaRPr>
          </a:p>
        </p:txBody>
      </p:sp>
      <p:sp>
        <p:nvSpPr>
          <p:cNvPr id="13" name="Google Shape;13;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Libre Franklin"/>
                <a:ea typeface="Libre Franklin"/>
                <a:cs typeface="Libre Franklin"/>
                <a:sym typeface="Libre Franklin"/>
              </a:defRPr>
            </a:lvl1pPr>
            <a:lvl2pPr lvl="1"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2pPr>
            <a:lvl3pPr lvl="2"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3pPr>
            <a:lvl4pPr lvl="3"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4pPr>
            <a:lvl5pPr lvl="4"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5pPr>
            <a:lvl6pPr lvl="5"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6pPr>
            <a:lvl7pPr lvl="6"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7pPr>
            <a:lvl8pPr lvl="7"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8pPr>
            <a:lvl9pPr lvl="8" marR="0" rtl="0" algn="l">
              <a:spcBef>
                <a:spcPts val="0"/>
              </a:spcBef>
              <a:spcAft>
                <a:spcPts val="0"/>
              </a:spcAft>
              <a:buSzPts val="1400"/>
              <a:buNone/>
              <a:defRPr b="0" i="0" sz="1800" u="none" cap="none" strike="noStrike">
                <a:solidFill>
                  <a:schemeClr val="dk1"/>
                </a:solidFill>
                <a:latin typeface="Libre Franklin"/>
                <a:ea typeface="Libre Franklin"/>
                <a:cs typeface="Libre Franklin"/>
                <a:sym typeface="Libre Franklin"/>
              </a:defRPr>
            </a:lvl9pPr>
          </a:lstStyle>
          <a:p/>
        </p:txBody>
      </p:sp>
      <p:sp>
        <p:nvSpPr>
          <p:cNvPr id="14" name="Google Shape;14;p2"/>
          <p:cNvSpPr/>
          <p:nvPr/>
        </p:nvSpPr>
        <p:spPr>
          <a:xfrm>
            <a:off x="-3485" y="6201683"/>
            <a:ext cx="7142431" cy="664042"/>
          </a:xfrm>
          <a:custGeom>
            <a:rect b="b" l="l" r="r" t="t"/>
            <a:pathLst>
              <a:path extrusionOk="0" h="1020560" w="7499947">
                <a:moveTo>
                  <a:pt x="2005" y="1020560"/>
                </a:moveTo>
                <a:cubicBezTo>
                  <a:pt x="-229" y="680005"/>
                  <a:pt x="2234" y="360073"/>
                  <a:pt x="0" y="19518"/>
                </a:cubicBezTo>
                <a:lnTo>
                  <a:pt x="7499947" y="0"/>
                </a:lnTo>
                <a:lnTo>
                  <a:pt x="7101603" y="1014527"/>
                </a:lnTo>
                <a:lnTo>
                  <a:pt x="2005" y="102056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Libre Franklin"/>
              <a:ea typeface="Libre Franklin"/>
              <a:cs typeface="Libre Franklin"/>
              <a:sym typeface="Libre Franklin"/>
            </a:endParaRPr>
          </a:p>
        </p:txBody>
      </p:sp>
      <p:pic>
        <p:nvPicPr>
          <p:cNvPr id="15" name="Google Shape;15;p2"/>
          <p:cNvPicPr preferRelativeResize="0"/>
          <p:nvPr/>
        </p:nvPicPr>
        <p:blipFill rotWithShape="1">
          <a:blip r:embed="rId1">
            <a:alphaModFix/>
          </a:blip>
          <a:srcRect b="0" l="0" r="0" t="0"/>
          <a:stretch/>
        </p:blipFill>
        <p:spPr>
          <a:xfrm>
            <a:off x="85324" y="6283384"/>
            <a:ext cx="3059092" cy="50474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oi.org/10.1086/728101"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
          <p:cNvSpPr/>
          <p:nvPr/>
        </p:nvSpPr>
        <p:spPr>
          <a:xfrm>
            <a:off x="190818" y="4568417"/>
            <a:ext cx="3777900" cy="1474200"/>
          </a:xfrm>
          <a:prstGeom prst="rect">
            <a:avLst/>
          </a:prstGeom>
          <a:noFill/>
          <a:ln>
            <a:noFill/>
          </a:ln>
        </p:spPr>
        <p:txBody>
          <a:bodyPr anchorCtr="0" anchor="ctr" bIns="35700" lIns="35700" spcFirstLastPara="1" rIns="35700" wrap="square" tIns="35700">
            <a:spAutoFit/>
          </a:bodyPr>
          <a:lstStyle/>
          <a:p>
            <a:pPr indent="0" lvl="0" marL="0" marR="0" rtl="0" algn="l">
              <a:lnSpc>
                <a:spcPct val="150000"/>
              </a:lnSpc>
              <a:spcBef>
                <a:spcPts val="0"/>
              </a:spcBef>
              <a:spcAft>
                <a:spcPts val="0"/>
              </a:spcAft>
              <a:buNone/>
            </a:pPr>
            <a:r>
              <a:rPr b="1" lang="en-US" sz="1600">
                <a:solidFill>
                  <a:schemeClr val="dk1"/>
                </a:solidFill>
                <a:latin typeface="Calibri"/>
                <a:ea typeface="Calibri"/>
                <a:cs typeface="Calibri"/>
                <a:sym typeface="Calibri"/>
              </a:rPr>
              <a:t>Impact</a:t>
            </a:r>
            <a:endParaRPr sz="1600">
              <a:solidFill>
                <a:schemeClr val="dk1"/>
              </a:solidFill>
              <a:latin typeface="Calibri"/>
              <a:ea typeface="Calibri"/>
              <a:cs typeface="Calibri"/>
              <a:sym typeface="Calibri"/>
            </a:endParaRPr>
          </a:p>
          <a:p>
            <a:pPr indent="0" lvl="0" marL="0" rtl="0" algn="l">
              <a:spcBef>
                <a:spcPts val="0"/>
              </a:spcBef>
              <a:spcAft>
                <a:spcPts val="0"/>
              </a:spcAft>
              <a:buNone/>
            </a:pPr>
            <a:r>
              <a:rPr lang="en-US" sz="1200">
                <a:solidFill>
                  <a:schemeClr val="dk1"/>
                </a:solidFill>
              </a:rPr>
              <a:t>A broader energy system transition will require changes to the way in which electricity is demanded and supplied, and at a pace much faster than has occurred historically.</a:t>
            </a:r>
            <a:endParaRPr/>
          </a:p>
          <a:p>
            <a:pPr indent="0" lvl="0" marL="0" marR="0" rtl="0" algn="l">
              <a:spcBef>
                <a:spcPts val="0"/>
              </a:spcBef>
              <a:spcAft>
                <a:spcPts val="0"/>
              </a:spcAft>
              <a:buNone/>
            </a:pPr>
            <a:r>
              <a:t/>
            </a:r>
            <a:endParaRPr sz="1266">
              <a:solidFill>
                <a:schemeClr val="dk1"/>
              </a:solidFill>
              <a:latin typeface="Calibri"/>
              <a:ea typeface="Calibri"/>
              <a:cs typeface="Calibri"/>
              <a:sym typeface="Calibri"/>
            </a:endParaRPr>
          </a:p>
          <a:p>
            <a:pPr indent="-97984" lvl="0" marL="164945" marR="0" rtl="0" algn="l">
              <a:spcBef>
                <a:spcPts val="844"/>
              </a:spcBef>
              <a:spcAft>
                <a:spcPts val="0"/>
              </a:spcAft>
              <a:buClr>
                <a:schemeClr val="dk1"/>
              </a:buClr>
              <a:buSzPts val="1055"/>
              <a:buFont typeface="Helvetica Neue"/>
              <a:buNone/>
            </a:pPr>
            <a:r>
              <a:t/>
            </a:r>
            <a:endParaRPr sz="1406">
              <a:solidFill>
                <a:schemeClr val="dk1"/>
              </a:solidFill>
              <a:latin typeface="Libre Franklin"/>
              <a:ea typeface="Libre Franklin"/>
              <a:cs typeface="Libre Franklin"/>
              <a:sym typeface="Libre Franklin"/>
            </a:endParaRPr>
          </a:p>
          <a:p>
            <a:pPr indent="0" lvl="0" marL="0" marR="0" rtl="0" algn="l">
              <a:spcBef>
                <a:spcPts val="844"/>
              </a:spcBef>
              <a:spcAft>
                <a:spcPts val="0"/>
              </a:spcAft>
              <a:buNone/>
            </a:pPr>
            <a:r>
              <a:t/>
            </a:r>
            <a:endParaRPr sz="1406">
              <a:solidFill>
                <a:schemeClr val="dk1"/>
              </a:solidFill>
              <a:latin typeface="Libre Franklin"/>
              <a:ea typeface="Libre Franklin"/>
              <a:cs typeface="Libre Franklin"/>
              <a:sym typeface="Libre Franklin"/>
            </a:endParaRPr>
          </a:p>
        </p:txBody>
      </p:sp>
      <p:sp>
        <p:nvSpPr>
          <p:cNvPr id="63" name="Google Shape;63;p1"/>
          <p:cNvSpPr/>
          <p:nvPr/>
        </p:nvSpPr>
        <p:spPr>
          <a:xfrm>
            <a:off x="257568" y="131672"/>
            <a:ext cx="8240811" cy="810799"/>
          </a:xfrm>
          <a:prstGeom prst="rect">
            <a:avLst/>
          </a:prstGeom>
          <a:noFill/>
          <a:ln>
            <a:noFill/>
          </a:ln>
        </p:spPr>
        <p:txBody>
          <a:bodyPr anchorCtr="0" anchor="t" bIns="35700" lIns="35700" spcFirstLastPara="1" rIns="35700" wrap="square" tIns="3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The Economics of Power System Transitions</a:t>
            </a:r>
            <a:endParaRPr/>
          </a:p>
          <a:p>
            <a:pPr indent="0" lvl="0" marL="0" marR="0" rtl="0" algn="l">
              <a:spcBef>
                <a:spcPts val="0"/>
              </a:spcBef>
              <a:spcAft>
                <a:spcPts val="0"/>
              </a:spcAft>
              <a:buNone/>
            </a:pPr>
            <a:r>
              <a:rPr b="1" lang="en-US" sz="2400">
                <a:solidFill>
                  <a:schemeClr val="dk1"/>
                </a:solidFill>
                <a:latin typeface="Calibri"/>
                <a:ea typeface="Calibri"/>
                <a:cs typeface="Calibri"/>
                <a:sym typeface="Calibri"/>
              </a:rPr>
              <a:t> </a:t>
            </a:r>
            <a:endParaRPr/>
          </a:p>
        </p:txBody>
      </p:sp>
      <p:sp>
        <p:nvSpPr>
          <p:cNvPr id="64" name="Google Shape;64;p1"/>
          <p:cNvSpPr/>
          <p:nvPr/>
        </p:nvSpPr>
        <p:spPr>
          <a:xfrm>
            <a:off x="190771" y="1393814"/>
            <a:ext cx="3777900" cy="699600"/>
          </a:xfrm>
          <a:prstGeom prst="rect">
            <a:avLst/>
          </a:prstGeom>
          <a:noFill/>
          <a:ln>
            <a:noFill/>
          </a:ln>
        </p:spPr>
        <p:txBody>
          <a:bodyPr anchorCtr="0" anchor="ctr" bIns="35700" lIns="35700" spcFirstLastPara="1" rIns="35700" wrap="square" tIns="35700">
            <a:noAutofit/>
          </a:bodyPr>
          <a:lstStyle/>
          <a:p>
            <a:pPr indent="0" lvl="0" marL="0" marR="0" rtl="0" algn="l">
              <a:lnSpc>
                <a:spcPct val="150000"/>
              </a:lnSpc>
              <a:spcBef>
                <a:spcPts val="0"/>
              </a:spcBef>
              <a:spcAft>
                <a:spcPts val="0"/>
              </a:spcAft>
              <a:buNone/>
            </a:pPr>
            <a:r>
              <a:rPr b="1" lang="en-US" sz="1600">
                <a:solidFill>
                  <a:schemeClr val="dk1"/>
                </a:solidFill>
                <a:latin typeface="Calibri"/>
                <a:ea typeface="Calibri"/>
                <a:cs typeface="Calibri"/>
                <a:sym typeface="Calibri"/>
              </a:rPr>
              <a:t>Objective</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200">
                <a:solidFill>
                  <a:schemeClr val="dk1"/>
                </a:solidFill>
              </a:rPr>
              <a:t>In regulated markets, current integrated resource planning does not account for trends underway on the demand side that predict significant growth in consumers’ electricity demand, nor does such planning consider future changes in how electricity is consumed or in consumers’ demand for reliability. </a:t>
            </a:r>
            <a:endParaRPr sz="1200">
              <a:solidFill>
                <a:schemeClr val="dk1"/>
              </a:solidFill>
            </a:endParaRPr>
          </a:p>
          <a:p>
            <a:pPr indent="0" lvl="0" marL="0" marR="0" rtl="0" algn="l">
              <a:spcBef>
                <a:spcPts val="0"/>
              </a:spcBef>
              <a:spcAft>
                <a:spcPts val="0"/>
              </a:spcAft>
              <a:buNone/>
            </a:pPr>
            <a:r>
              <a:t/>
            </a:r>
            <a:endParaRPr sz="1300">
              <a:solidFill>
                <a:schemeClr val="dk1"/>
              </a:solidFill>
              <a:latin typeface="Calibri"/>
              <a:ea typeface="Calibri"/>
              <a:cs typeface="Calibri"/>
              <a:sym typeface="Calibri"/>
            </a:endParaRPr>
          </a:p>
        </p:txBody>
      </p:sp>
      <p:sp>
        <p:nvSpPr>
          <p:cNvPr id="65" name="Google Shape;65;p1"/>
          <p:cNvSpPr/>
          <p:nvPr/>
        </p:nvSpPr>
        <p:spPr>
          <a:xfrm>
            <a:off x="190818" y="3174622"/>
            <a:ext cx="3672300" cy="641400"/>
          </a:xfrm>
          <a:prstGeom prst="rect">
            <a:avLst/>
          </a:prstGeom>
          <a:noFill/>
          <a:ln>
            <a:noFill/>
          </a:ln>
        </p:spPr>
        <p:txBody>
          <a:bodyPr anchorCtr="0" anchor="ctr" bIns="35700" lIns="35700" spcFirstLastPara="1" rIns="35700" wrap="square" tIns="35700">
            <a:spAutoFit/>
          </a:bodyPr>
          <a:lstStyle/>
          <a:p>
            <a:pPr indent="0" lvl="0" marL="0" marR="0" rtl="0" algn="l">
              <a:lnSpc>
                <a:spcPct val="150000"/>
              </a:lnSpc>
              <a:spcBef>
                <a:spcPts val="0"/>
              </a:spcBef>
              <a:spcAft>
                <a:spcPts val="0"/>
              </a:spcAft>
              <a:buNone/>
            </a:pPr>
            <a:r>
              <a:rPr b="1" lang="en-US" sz="1200">
                <a:solidFill>
                  <a:schemeClr val="dk1"/>
                </a:solidFill>
              </a:rPr>
              <a:t>Approach</a:t>
            </a:r>
            <a:endParaRPr sz="1200">
              <a:solidFill>
                <a:schemeClr val="dk1"/>
              </a:solidFill>
            </a:endParaRPr>
          </a:p>
          <a:p>
            <a:pPr indent="0" lvl="0" marL="0" rtl="0" algn="l">
              <a:spcBef>
                <a:spcPts val="0"/>
              </a:spcBef>
              <a:spcAft>
                <a:spcPts val="0"/>
              </a:spcAft>
              <a:buClr>
                <a:schemeClr val="dk1"/>
              </a:buClr>
              <a:buFont typeface="Arial"/>
              <a:buNone/>
            </a:pPr>
            <a:r>
              <a:rPr lang="en-US" sz="1200">
                <a:solidFill>
                  <a:schemeClr val="dk1"/>
                </a:solidFill>
              </a:rPr>
              <a:t>We assess the need for the implementation of more efficient electricity market designs that provide reliability and cleaner energy and that reflect heterogeneous consumer demands and preferences for reliability.</a:t>
            </a:r>
            <a:endParaRPr sz="1200">
              <a:solidFill>
                <a:schemeClr val="dk1"/>
              </a:solidFill>
            </a:endParaRPr>
          </a:p>
        </p:txBody>
      </p:sp>
      <p:sp>
        <p:nvSpPr>
          <p:cNvPr id="66" name="Google Shape;66;p1"/>
          <p:cNvSpPr/>
          <p:nvPr/>
        </p:nvSpPr>
        <p:spPr>
          <a:xfrm>
            <a:off x="4701623" y="5463163"/>
            <a:ext cx="4272000" cy="620700"/>
          </a:xfrm>
          <a:prstGeom prst="rect">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45700" spcFirstLastPara="1" rIns="45700" wrap="square" tIns="45700">
            <a:spAutoFit/>
          </a:bodyPr>
          <a:lstStyle/>
          <a:p>
            <a:pPr indent="0" lvl="0" marL="0" marR="0" rtl="0" algn="l">
              <a:spcBef>
                <a:spcPts val="0"/>
              </a:spcBef>
              <a:spcAft>
                <a:spcPts val="0"/>
              </a:spcAft>
              <a:buNone/>
            </a:pPr>
            <a:r>
              <a:t/>
            </a:r>
            <a:endParaRPr sz="900">
              <a:solidFill>
                <a:schemeClr val="dk1"/>
              </a:solidFill>
            </a:endParaRPr>
          </a:p>
          <a:p>
            <a:pPr indent="0" lvl="0" marL="0" marR="0" rtl="0" algn="l">
              <a:spcBef>
                <a:spcPts val="0"/>
              </a:spcBef>
              <a:spcAft>
                <a:spcPts val="0"/>
              </a:spcAft>
              <a:buNone/>
            </a:pPr>
            <a:r>
              <a:t/>
            </a:r>
            <a:endParaRPr sz="900">
              <a:solidFill>
                <a:schemeClr val="dk1"/>
              </a:solidFill>
            </a:endParaRPr>
          </a:p>
          <a:p>
            <a:pPr indent="0" lvl="0" marL="0" marR="0" rtl="0" algn="l">
              <a:spcBef>
                <a:spcPts val="0"/>
              </a:spcBef>
              <a:spcAft>
                <a:spcPts val="0"/>
              </a:spcAft>
              <a:buNone/>
            </a:pPr>
            <a:r>
              <a:rPr lang="en-US" sz="900">
                <a:solidFill>
                  <a:schemeClr val="dk1"/>
                </a:solidFill>
              </a:rPr>
              <a:t>Webster, M., K. Fisher-Vanden, I. Sue Wing, 2024, “The Economics of Power</a:t>
            </a:r>
            <a:endParaRPr sz="900">
              <a:solidFill>
                <a:schemeClr val="dk1"/>
              </a:solidFill>
            </a:endParaRPr>
          </a:p>
          <a:p>
            <a:pPr indent="0" lvl="0" marL="0" marR="0" rtl="0" algn="l">
              <a:spcBef>
                <a:spcPts val="0"/>
              </a:spcBef>
              <a:spcAft>
                <a:spcPts val="0"/>
              </a:spcAft>
              <a:buNone/>
            </a:pPr>
            <a:r>
              <a:rPr lang="en-US" sz="900">
                <a:solidFill>
                  <a:schemeClr val="dk1"/>
                </a:solidFill>
              </a:rPr>
              <a:t>System Transitions,” Review of Environmental Economics and Policy, volume 18, number 1, winter 2024. </a:t>
            </a:r>
            <a:r>
              <a:rPr lang="en-US" sz="900" u="sng">
                <a:solidFill>
                  <a:schemeClr val="hlink"/>
                </a:solidFill>
                <a:hlinkClick r:id="rId3"/>
              </a:rPr>
              <a:t>https://doi.org/10.1086/728101</a:t>
            </a:r>
            <a:r>
              <a:rPr lang="en-US" sz="900">
                <a:solidFill>
                  <a:schemeClr val="dk1"/>
                </a:solidFill>
              </a:rPr>
              <a:t> </a:t>
            </a:r>
            <a:endParaRPr/>
          </a:p>
          <a:p>
            <a:pPr indent="0" lvl="0" marL="0" marR="0" rtl="0" algn="l">
              <a:spcBef>
                <a:spcPts val="0"/>
              </a:spcBef>
              <a:spcAft>
                <a:spcPts val="0"/>
              </a:spcAft>
              <a:buNone/>
            </a:pPr>
            <a:r>
              <a:t/>
            </a:r>
            <a:endParaRPr sz="843">
              <a:solidFill>
                <a:schemeClr val="dk1"/>
              </a:solidFill>
              <a:latin typeface="Arial"/>
              <a:ea typeface="Arial"/>
              <a:cs typeface="Arial"/>
              <a:sym typeface="Arial"/>
            </a:endParaRPr>
          </a:p>
          <a:p>
            <a:pPr indent="0" lvl="0" marL="0" marR="0" rtl="0" algn="l">
              <a:spcBef>
                <a:spcPts val="0"/>
              </a:spcBef>
              <a:spcAft>
                <a:spcPts val="0"/>
              </a:spcAft>
              <a:buNone/>
            </a:pPr>
            <a:r>
              <a:t/>
            </a:r>
            <a:endParaRPr sz="843">
              <a:solidFill>
                <a:schemeClr val="dk1"/>
              </a:solidFill>
              <a:latin typeface="Arial"/>
              <a:ea typeface="Arial"/>
              <a:cs typeface="Arial"/>
              <a:sym typeface="Arial"/>
            </a:endParaRPr>
          </a:p>
          <a:p>
            <a:pPr indent="0" lvl="0" marL="0" marR="0" rtl="0" algn="l">
              <a:spcBef>
                <a:spcPts val="0"/>
              </a:spcBef>
              <a:spcAft>
                <a:spcPts val="0"/>
              </a:spcAft>
              <a:buNone/>
            </a:pPr>
            <a:r>
              <a:t/>
            </a:r>
            <a:endParaRPr sz="843">
              <a:solidFill>
                <a:schemeClr val="dk1"/>
              </a:solidFill>
              <a:latin typeface="Arial"/>
              <a:ea typeface="Arial"/>
              <a:cs typeface="Arial"/>
              <a:sym typeface="Arial"/>
            </a:endParaRPr>
          </a:p>
        </p:txBody>
      </p:sp>
      <p:sp>
        <p:nvSpPr>
          <p:cNvPr id="67" name="Google Shape;67;p1"/>
          <p:cNvSpPr txBox="1"/>
          <p:nvPr/>
        </p:nvSpPr>
        <p:spPr>
          <a:xfrm>
            <a:off x="4424183" y="1596767"/>
            <a:ext cx="4011300" cy="3212100"/>
          </a:xfrm>
          <a:prstGeom prst="rect">
            <a:avLst/>
          </a:prstGeom>
          <a:noFill/>
          <a:ln>
            <a:noFill/>
          </a:ln>
        </p:spPr>
        <p:txBody>
          <a:bodyPr anchorCtr="0" anchor="ctr" bIns="35700" lIns="35700" spcFirstLastPara="1" rIns="35700" wrap="square" tIns="35700">
            <a:spAutoFit/>
          </a:bodyPr>
          <a:lstStyle/>
          <a:p>
            <a:pPr indent="-304800" lvl="0" marL="457200" rtl="0" algn="l">
              <a:spcBef>
                <a:spcPts val="0"/>
              </a:spcBef>
              <a:spcAft>
                <a:spcPts val="0"/>
              </a:spcAft>
              <a:buSzPts val="1200"/>
              <a:buChar char="●"/>
            </a:pPr>
            <a:r>
              <a:rPr lang="en-US" sz="1200"/>
              <a:t>Total power system capacity in 2050 is predicted to be 69 percent larger than today, and total generation is predicted to be 36 percent larger than today. </a:t>
            </a:r>
            <a:endParaRPr sz="1200"/>
          </a:p>
          <a:p>
            <a:pPr indent="0" lvl="0" marL="457200" rtl="0" algn="l">
              <a:spcBef>
                <a:spcPts val="0"/>
              </a:spcBef>
              <a:spcAft>
                <a:spcPts val="0"/>
              </a:spcAft>
              <a:buNone/>
            </a:pPr>
            <a:r>
              <a:t/>
            </a:r>
            <a:endParaRPr sz="1200"/>
          </a:p>
          <a:p>
            <a:pPr indent="-304800" lvl="0" marL="457200" rtl="0" algn="l">
              <a:spcBef>
                <a:spcPts val="0"/>
              </a:spcBef>
              <a:spcAft>
                <a:spcPts val="0"/>
              </a:spcAft>
              <a:buSzPts val="1200"/>
              <a:buChar char="●"/>
            </a:pPr>
            <a:r>
              <a:rPr lang="en-US" sz="1200"/>
              <a:t>The share of renewables (other than hydroelectricity) will increase from 16 to 43 percent of capacity. </a:t>
            </a:r>
            <a:endParaRPr sz="1200"/>
          </a:p>
          <a:p>
            <a:pPr indent="0" lvl="0" marL="457200" rtl="0" algn="l">
              <a:spcBef>
                <a:spcPts val="0"/>
              </a:spcBef>
              <a:spcAft>
                <a:spcPts val="0"/>
              </a:spcAft>
              <a:buNone/>
            </a:pPr>
            <a:r>
              <a:t/>
            </a:r>
            <a:endParaRPr sz="1200"/>
          </a:p>
          <a:p>
            <a:pPr indent="-304800" lvl="0" marL="457200" rtl="0" algn="l">
              <a:spcBef>
                <a:spcPts val="0"/>
              </a:spcBef>
              <a:spcAft>
                <a:spcPts val="0"/>
              </a:spcAft>
              <a:buSzPts val="1200"/>
              <a:buChar char="●"/>
            </a:pPr>
            <a:r>
              <a:rPr lang="en-US" sz="1200"/>
              <a:t>In future power systems dominated by variable renewable energy (VRE), intermittent generation will create challenges for the provision of reliable electricity supplies. </a:t>
            </a:r>
            <a:endParaRPr sz="1200"/>
          </a:p>
          <a:p>
            <a:pPr indent="0" lvl="0" marL="457200" rtl="0" algn="l">
              <a:spcBef>
                <a:spcPts val="0"/>
              </a:spcBef>
              <a:spcAft>
                <a:spcPts val="0"/>
              </a:spcAft>
              <a:buNone/>
            </a:pPr>
            <a:r>
              <a:t/>
            </a:r>
            <a:endParaRPr sz="1200"/>
          </a:p>
          <a:p>
            <a:pPr indent="-304800" lvl="0" marL="457200" rtl="0" algn="l">
              <a:spcBef>
                <a:spcPts val="0"/>
              </a:spcBef>
              <a:spcAft>
                <a:spcPts val="0"/>
              </a:spcAft>
              <a:buSzPts val="1200"/>
              <a:buChar char="●"/>
            </a:pPr>
            <a:r>
              <a:rPr lang="en-US" sz="1200">
                <a:solidFill>
                  <a:schemeClr val="dk1"/>
                </a:solidFill>
              </a:rPr>
              <a:t>Going forward, greater integration and engagement with the demand side by planners is essential.</a:t>
            </a:r>
            <a:endParaRPr sz="1200"/>
          </a:p>
          <a:p>
            <a:pPr indent="0" lvl="0" marL="0" rtl="0" algn="l">
              <a:spcBef>
                <a:spcPts val="0"/>
              </a:spcBef>
              <a:spcAft>
                <a:spcPts val="0"/>
              </a:spcAft>
              <a:buNone/>
            </a:pPr>
            <a:r>
              <a:t/>
            </a:r>
            <a:endParaRPr sz="12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2019-03-01T18:13:06Z</dcterms:created>
  <dc:creator>Kostadinova, Katerina Lubomirova</dc:creator>
</cp:coreProperties>
</file>