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  <p:cmAuthor id="4" name="Isakson, Linda U" initials="ILU" lastIdx="11" clrIdx="3">
    <p:extLst>
      <p:ext uri="{19B8F6BF-5375-455C-9EA6-DF929625EA0E}">
        <p15:presenceInfo xmlns:p15="http://schemas.microsoft.com/office/powerpoint/2012/main" userId="S::linda.isakson@pnnl.gov::2fb9b16b-847b-429e-b1d1-183f47ce9d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36"/>
    <a:srgbClr val="007837"/>
    <a:srgbClr val="FEFFE5"/>
    <a:srgbClr val="F2F2F2"/>
    <a:srgbClr val="06612F"/>
    <a:srgbClr val="6AAD89"/>
    <a:srgbClr val="106433"/>
    <a:srgbClr val="11134A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7DFF0-9D57-4926-B6EF-297E10BBE95C}" v="11" dt="2023-04-01T15:57:54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9" autoAdjust="0"/>
    <p:restoredTop sz="72245" autoAdjust="0"/>
  </p:normalViewPr>
  <p:slideViewPr>
    <p:cSldViewPr>
      <p:cViewPr varScale="1">
        <p:scale>
          <a:sx n="90" d="100"/>
          <a:sy n="90" d="100"/>
        </p:scale>
        <p:origin x="19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8/11/23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8/11/23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3" tIns="47107" rIns="94213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13" tIns="47107" rIns="94213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highlight text here.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1" y="762000"/>
            <a:ext cx="5562599" cy="12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Challenge </a:t>
            </a:r>
          </a:p>
          <a:p>
            <a:pPr marL="231775" indent="-231775">
              <a:lnSpc>
                <a:spcPct val="95000"/>
              </a:lnSpc>
              <a:defRPr/>
            </a:pPr>
            <a:endParaRPr 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Identifying the relative balance of rivers, waves, and tides on river delta morphology has been a longstanding challenge in earth surface research. </a:t>
            </a:r>
          </a:p>
          <a:p>
            <a:pPr>
              <a:lnSpc>
                <a:spcPct val="95000"/>
              </a:lnSpc>
              <a:defRPr/>
            </a:pP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9165" y="234881"/>
            <a:ext cx="11700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6600"/>
                </a:solidFill>
                <a:latin typeface="Arial" panose="020B0604020202020204" pitchFamily="34" charset="0"/>
              </a:rPr>
              <a:t>Delta shoreline metrics link form to process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97930" y="3828438"/>
            <a:ext cx="5510086" cy="183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Shoreline Morphometric Space (SMS). Deltas shorelines are positioned in the three-dimensional space constructed by the macroscale shape,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fM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gFSV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metrics. Unsupervised clustering of the SMS using k-prototypes reveals five self-emergent delta morphotypes, that is, classes of morphologically similar systems. 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711938-5F57-4CD6-8D4E-B80CB73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28" y="3918930"/>
            <a:ext cx="5994288" cy="219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and Impact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en-US" alt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linking form to process, our method allows for evaluating dominant controls on delta based on easily measurable metrics even for river systems where process-based data is scarce.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6242-7ACF-4806-8730-C141EE59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4" y="2276278"/>
            <a:ext cx="7759881" cy="197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Findings</a:t>
            </a:r>
          </a:p>
          <a:p>
            <a:pPr marL="231775" indent="-231775">
              <a:lnSpc>
                <a:spcPct val="95000"/>
              </a:lnSpc>
              <a:defRPr/>
            </a:pPr>
            <a:endParaRPr lang="en-US" sz="2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used three process-informed, geometric, and spectral metrics to characterize multiscale shoreline features. Our unsupervised clustering of delta shoreline metrics revealed five distinct delta morphotypes which correspond to distinct forcings.</a:t>
            </a:r>
          </a:p>
          <a:p>
            <a:pPr>
              <a:lnSpc>
                <a:spcPct val="90000"/>
              </a:lnSpc>
              <a:defRPr/>
            </a:pP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68491" y="5724293"/>
            <a:ext cx="1185501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Vulis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L., </a:t>
            </a:r>
            <a:r>
              <a:rPr lang="en-US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Tejedor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A., Ma, H., </a:t>
            </a:r>
            <a:r>
              <a:rPr lang="en-US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Nienhuis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H., Broaddus, C. M., Brown, J., et al. (2023). River delta morphotypes emerge from multiscale characterization of shorelines. </a:t>
            </a:r>
            <a:r>
              <a:rPr lang="en-US" sz="12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Geophysical Research Letters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50, e2022GL102684. </a:t>
            </a:r>
            <a:r>
              <a:rPr lang="en-US" sz="1200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https://doi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org/10.1029/2022GL102684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35">
            <a:extLst>
              <a:ext uri="{FF2B5EF4-FFF2-40B4-BE49-F238E27FC236}">
                <a16:creationId xmlns:a16="http://schemas.microsoft.com/office/drawing/2014/main" id="{21B71F70-0558-4303-9547-B61E5C46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825" y="6465071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B5681E-3BBC-5712-A33E-081E60142A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2641" y="763786"/>
            <a:ext cx="6040664" cy="302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92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a08c3-14da-4669-a81b-4822034d70c2">
      <Terms xmlns="http://schemas.microsoft.com/office/infopath/2007/PartnerControls"/>
    </lcf76f155ced4ddcb4097134ff3c332f>
    <TaxCatchAll xmlns="5cece13e-3376-4417-9525-be60b11a89a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E2EA1CCEDFE42ABC93D9292C873B0" ma:contentTypeVersion="15" ma:contentTypeDescription="Create a new document." ma:contentTypeScope="" ma:versionID="d0e421adeeb29216af584de8cfaaa04a">
  <xsd:schema xmlns:xsd="http://www.w3.org/2001/XMLSchema" xmlns:xs="http://www.w3.org/2001/XMLSchema" xmlns:p="http://schemas.microsoft.com/office/2006/metadata/properties" xmlns:ns2="c984396b-6b2b-4702-b0ed-ddd4650c9569" xmlns:ns3="df1a08c3-14da-4669-a81b-4822034d70c2" xmlns:ns4="5cece13e-3376-4417-9525-be60b11a89a8" targetNamespace="http://schemas.microsoft.com/office/2006/metadata/properties" ma:root="true" ma:fieldsID="2635d5d37e702e062bf6f3db5e2ece6e" ns2:_="" ns3:_="" ns4:_="">
    <xsd:import namespace="c984396b-6b2b-4702-b0ed-ddd4650c9569"/>
    <xsd:import namespace="df1a08c3-14da-4669-a81b-4822034d70c2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396b-6b2b-4702-b0ed-ddd4650c95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a08c3-14da-4669-a81b-4822034d7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dbef186-2c9c-465c-b98c-3ee97403fb82}" ma:internalName="TaxCatchAll" ma:showField="CatchAllData" ma:web="c984396b-6b2b-4702-b0ed-ddd4650c9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65C4C2-4478-4D9E-A6A1-E2DBA1C29A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913A82-260E-4EE4-B3B5-558A6A351E7F}">
  <ds:schemaRefs>
    <ds:schemaRef ds:uri="5cece13e-3376-4417-9525-be60b11a89a8"/>
    <ds:schemaRef ds:uri="http://purl.org/dc/terms/"/>
    <ds:schemaRef ds:uri="http://purl.org/dc/dcmitype/"/>
    <ds:schemaRef ds:uri="http://schemas.openxmlformats.org/package/2006/metadata/core-properties"/>
    <ds:schemaRef ds:uri="df1a08c3-14da-4669-a81b-4822034d70c2"/>
    <ds:schemaRef ds:uri="http://purl.org/dc/elements/1.1/"/>
    <ds:schemaRef ds:uri="http://schemas.microsoft.com/office/2006/metadata/properties"/>
    <ds:schemaRef ds:uri="http://schemas.microsoft.com/office/2006/documentManagement/types"/>
    <ds:schemaRef ds:uri="c984396b-6b2b-4702-b0ed-ddd4650c9569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6A0052-45CF-4915-8A3A-5A80A05D3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396b-6b2b-4702-b0ed-ddd4650c9569"/>
    <ds:schemaRef ds:uri="df1a08c3-14da-4669-a81b-4822034d70c2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3461</TotalTime>
  <Words>230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Times New Roman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Rowland, Joel C</cp:lastModifiedBy>
  <cp:revision>133</cp:revision>
  <cp:lastPrinted>2022-03-28T16:23:10Z</cp:lastPrinted>
  <dcterms:created xsi:type="dcterms:W3CDTF">2019-02-27T15:57:00Z</dcterms:created>
  <dcterms:modified xsi:type="dcterms:W3CDTF">2023-08-11T18:37:11Z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