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Lst>
  <p:sldSz cy="6858000" cx="12192000"/>
  <p:notesSz cx="7102475" cy="938847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7" roundtripDataSignature="AMtx7miX6uU1G4FFiMl376rx8mSS/Yws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5" Type="http://schemas.openxmlformats.org/officeDocument/2006/relationships/notesMaster" Target="notesMasters/notesMaster1.xml"/><Relationship Id="rId6" Type="http://schemas.openxmlformats.org/officeDocument/2006/relationships/slide" Target="slides/slide1.xml"/><Relationship Id="rId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1"/>
            <a:ext cx="3077739" cy="469424"/>
          </a:xfrm>
          <a:prstGeom prst="rect">
            <a:avLst/>
          </a:prstGeom>
          <a:noFill/>
          <a:ln>
            <a:noFill/>
          </a:ln>
        </p:spPr>
        <p:txBody>
          <a:bodyPr anchorCtr="0" anchor="t" bIns="47100" lIns="94200" spcFirstLastPara="1" rIns="94200" wrap="square" tIns="471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3093" y="1"/>
            <a:ext cx="3077739" cy="469424"/>
          </a:xfrm>
          <a:prstGeom prst="rect">
            <a:avLst/>
          </a:prstGeom>
          <a:noFill/>
          <a:ln>
            <a:noFill/>
          </a:ln>
        </p:spPr>
        <p:txBody>
          <a:bodyPr anchorCtr="0" anchor="t" bIns="47100" lIns="94200" spcFirstLastPara="1" rIns="94200" wrap="square" tIns="471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20688" y="704850"/>
            <a:ext cx="6261100" cy="35210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10248" y="4459528"/>
            <a:ext cx="5681980" cy="4224814"/>
          </a:xfrm>
          <a:prstGeom prst="rect">
            <a:avLst/>
          </a:prstGeom>
          <a:noFill/>
          <a:ln>
            <a:noFill/>
          </a:ln>
        </p:spPr>
        <p:txBody>
          <a:bodyPr anchorCtr="0" anchor="t" bIns="47100" lIns="94200" spcFirstLastPara="1" rIns="94200" wrap="square" tIns="471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8917423"/>
            <a:ext cx="3077739" cy="469424"/>
          </a:xfrm>
          <a:prstGeom prst="rect">
            <a:avLst/>
          </a:prstGeom>
          <a:noFill/>
          <a:ln>
            <a:noFill/>
          </a:ln>
        </p:spPr>
        <p:txBody>
          <a:bodyPr anchorCtr="0" anchor="b" bIns="47100" lIns="94200" spcFirstLastPara="1" rIns="94200" wrap="square" tIns="471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3093" y="8917423"/>
            <a:ext cx="3077739" cy="469424"/>
          </a:xfrm>
          <a:prstGeom prst="rect">
            <a:avLst/>
          </a:prstGeom>
          <a:noFill/>
          <a:ln>
            <a:noFill/>
          </a:ln>
        </p:spPr>
        <p:txBody>
          <a:bodyPr anchorCtr="0" anchor="b" bIns="47100" lIns="94200" spcFirstLastPara="1" rIns="94200" wrap="square" tIns="471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p1:notes"/>
          <p:cNvSpPr txBox="1"/>
          <p:nvPr>
            <p:ph idx="12" type="sldNum"/>
          </p:nvPr>
        </p:nvSpPr>
        <p:spPr>
          <a:xfrm>
            <a:off x="4023093" y="8917423"/>
            <a:ext cx="3077739" cy="469424"/>
          </a:xfrm>
          <a:prstGeom prst="rect">
            <a:avLst/>
          </a:prstGeom>
          <a:noFill/>
          <a:ln>
            <a:noFill/>
          </a:ln>
        </p:spPr>
        <p:txBody>
          <a:bodyPr anchorCtr="0" anchor="b" bIns="47100" lIns="94200" spcFirstLastPara="1" rIns="94200" wrap="square" tIns="471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25" name="Google Shape;25;p1:notes"/>
          <p:cNvSpPr/>
          <p:nvPr>
            <p:ph idx="2" type="sldImg"/>
          </p:nvPr>
        </p:nvSpPr>
        <p:spPr>
          <a:xfrm>
            <a:off x="420688" y="704850"/>
            <a:ext cx="6261100" cy="35210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 name="Google Shape;26;p1:notes"/>
          <p:cNvSpPr txBox="1"/>
          <p:nvPr>
            <p:ph idx="1" type="body"/>
          </p:nvPr>
        </p:nvSpPr>
        <p:spPr>
          <a:xfrm>
            <a:off x="710248" y="4459528"/>
            <a:ext cx="5681980" cy="4224814"/>
          </a:xfrm>
          <a:prstGeom prst="rect">
            <a:avLst/>
          </a:prstGeom>
          <a:noFill/>
          <a:ln>
            <a:noFill/>
          </a:ln>
        </p:spPr>
        <p:txBody>
          <a:bodyPr anchorCtr="0" anchor="t" bIns="47100" lIns="94200" spcFirstLastPara="1" rIns="94200" wrap="square" tIns="47100">
            <a:noAutofit/>
          </a:bodyPr>
          <a:lstStyle/>
          <a:p>
            <a:pPr indent="0" lvl="0" marL="0" marR="0" rtl="0" algn="l">
              <a:spcBef>
                <a:spcPts val="0"/>
              </a:spcBef>
              <a:spcAft>
                <a:spcPts val="0"/>
              </a:spcAft>
              <a:buNone/>
            </a:pPr>
            <a:r>
              <a:rPr b="1" lang="en-US" sz="1800">
                <a:solidFill>
                  <a:srgbClr val="106636"/>
                </a:solidFill>
                <a:latin typeface="Times New Roman"/>
                <a:ea typeface="Times New Roman"/>
                <a:cs typeface="Times New Roman"/>
                <a:sym typeface="Times New Roman"/>
              </a:rPr>
              <a:t>Word highlight text here.</a:t>
            </a:r>
            <a:endParaRPr sz="180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14" name="Shape 14"/>
        <p:cNvGrpSpPr/>
        <p:nvPr/>
      </p:nvGrpSpPr>
      <p:grpSpPr>
        <a:xfrm>
          <a:off x="0" y="0"/>
          <a:ext cx="0" cy="0"/>
          <a:chOff x="0" y="0"/>
          <a:chExt cx="0" cy="0"/>
        </a:xfrm>
      </p:grpSpPr>
      <p:sp>
        <p:nvSpPr>
          <p:cNvPr id="15" name="Google Shape;15;p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4"/>
          <p:cNvSpPr/>
          <p:nvPr/>
        </p:nvSpPr>
        <p:spPr>
          <a:xfrm>
            <a:off x="406400" y="6248400"/>
            <a:ext cx="3556000" cy="609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 name="Google Shape;18;p4"/>
          <p:cNvSpPr txBox="1"/>
          <p:nvPr>
            <p:ph idx="1" type="subTitle"/>
          </p:nvPr>
        </p:nvSpPr>
        <p:spPr>
          <a:xfrm>
            <a:off x="1828800" y="3200400"/>
            <a:ext cx="8534400" cy="1752600"/>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rgbClr val="3F3F3F"/>
              </a:buClr>
              <a:buSzPts val="2400"/>
              <a:buNone/>
              <a:defRPr b="0">
                <a:solidFill>
                  <a:srgbClr val="3F3F3F"/>
                </a:solidFill>
                <a:latin typeface="Arial"/>
                <a:ea typeface="Arial"/>
                <a:cs typeface="Arial"/>
                <a:sym typeface="Arial"/>
              </a:defRPr>
            </a:lvl1pPr>
            <a:lvl2pPr lvl="1" algn="ctr">
              <a:spcBef>
                <a:spcPts val="440"/>
              </a:spcBef>
              <a:spcAft>
                <a:spcPts val="0"/>
              </a:spcAft>
              <a:buClr>
                <a:srgbClr val="888888"/>
              </a:buClr>
              <a:buSzPts val="2200"/>
              <a:buNone/>
              <a:defRPr>
                <a:solidFill>
                  <a:srgbClr val="888888"/>
                </a:solidFill>
              </a:defRPr>
            </a:lvl2pPr>
            <a:lvl3pPr lvl="2" algn="ctr">
              <a:spcBef>
                <a:spcPts val="400"/>
              </a:spcBef>
              <a:spcAft>
                <a:spcPts val="0"/>
              </a:spcAft>
              <a:buClr>
                <a:srgbClr val="888888"/>
              </a:buClr>
              <a:buSzPts val="20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9" name="Google Shape;19;p4"/>
          <p:cNvSpPr txBox="1"/>
          <p:nvPr>
            <p:ph type="title"/>
          </p:nvPr>
        </p:nvSpPr>
        <p:spPr>
          <a:xfrm>
            <a:off x="609600" y="1981200"/>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SzPts val="1400"/>
              <a:buNone/>
              <a:defRPr b="1" sz="3200">
                <a:solidFill>
                  <a:srgbClr val="146737"/>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 name="Google Shape;20;p4"/>
          <p:cNvSpPr txBox="1"/>
          <p:nvPr>
            <p:ph idx="12" type="sldNum"/>
          </p:nvPr>
        </p:nvSpPr>
        <p:spPr>
          <a:xfrm>
            <a:off x="11218333" y="6351589"/>
            <a:ext cx="5080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106636"/>
                </a:solidFill>
                <a:latin typeface="Arial"/>
                <a:ea typeface="Arial"/>
                <a:cs typeface="Arial"/>
                <a:sym typeface="Arial"/>
              </a:defRPr>
            </a:lvl1pPr>
            <a:lvl2pPr indent="0" lvl="1" marL="0" marR="0" algn="r">
              <a:spcBef>
                <a:spcPts val="0"/>
              </a:spcBef>
              <a:spcAft>
                <a:spcPts val="0"/>
              </a:spcAft>
              <a:buNone/>
              <a:defRPr sz="1200">
                <a:solidFill>
                  <a:srgbClr val="106636"/>
                </a:solidFill>
                <a:latin typeface="Arial"/>
                <a:ea typeface="Arial"/>
                <a:cs typeface="Arial"/>
                <a:sym typeface="Arial"/>
              </a:defRPr>
            </a:lvl2pPr>
            <a:lvl3pPr indent="0" lvl="2" marL="0" marR="0" algn="r">
              <a:spcBef>
                <a:spcPts val="0"/>
              </a:spcBef>
              <a:spcAft>
                <a:spcPts val="0"/>
              </a:spcAft>
              <a:buNone/>
              <a:defRPr sz="1200">
                <a:solidFill>
                  <a:srgbClr val="106636"/>
                </a:solidFill>
                <a:latin typeface="Arial"/>
                <a:ea typeface="Arial"/>
                <a:cs typeface="Arial"/>
                <a:sym typeface="Arial"/>
              </a:defRPr>
            </a:lvl3pPr>
            <a:lvl4pPr indent="0" lvl="3" marL="0" marR="0" algn="r">
              <a:spcBef>
                <a:spcPts val="0"/>
              </a:spcBef>
              <a:spcAft>
                <a:spcPts val="0"/>
              </a:spcAft>
              <a:buNone/>
              <a:defRPr sz="1200">
                <a:solidFill>
                  <a:srgbClr val="106636"/>
                </a:solidFill>
                <a:latin typeface="Arial"/>
                <a:ea typeface="Arial"/>
                <a:cs typeface="Arial"/>
                <a:sym typeface="Arial"/>
              </a:defRPr>
            </a:lvl4pPr>
            <a:lvl5pPr indent="0" lvl="4" marL="0" marR="0" algn="r">
              <a:spcBef>
                <a:spcPts val="0"/>
              </a:spcBef>
              <a:spcAft>
                <a:spcPts val="0"/>
              </a:spcAft>
              <a:buNone/>
              <a:defRPr sz="1200">
                <a:solidFill>
                  <a:srgbClr val="106636"/>
                </a:solidFill>
                <a:latin typeface="Arial"/>
                <a:ea typeface="Arial"/>
                <a:cs typeface="Arial"/>
                <a:sym typeface="Arial"/>
              </a:defRPr>
            </a:lvl5pPr>
            <a:lvl6pPr indent="0" lvl="5" marL="0" marR="0" algn="r">
              <a:spcBef>
                <a:spcPts val="0"/>
              </a:spcBef>
              <a:spcAft>
                <a:spcPts val="0"/>
              </a:spcAft>
              <a:buNone/>
              <a:defRPr sz="1200">
                <a:solidFill>
                  <a:srgbClr val="106636"/>
                </a:solidFill>
                <a:latin typeface="Arial"/>
                <a:ea typeface="Arial"/>
                <a:cs typeface="Arial"/>
                <a:sym typeface="Arial"/>
              </a:defRPr>
            </a:lvl6pPr>
            <a:lvl7pPr indent="0" lvl="6" marL="0" marR="0" algn="r">
              <a:spcBef>
                <a:spcPts val="0"/>
              </a:spcBef>
              <a:spcAft>
                <a:spcPts val="0"/>
              </a:spcAft>
              <a:buNone/>
              <a:defRPr sz="1200">
                <a:solidFill>
                  <a:srgbClr val="106636"/>
                </a:solidFill>
                <a:latin typeface="Arial"/>
                <a:ea typeface="Arial"/>
                <a:cs typeface="Arial"/>
                <a:sym typeface="Arial"/>
              </a:defRPr>
            </a:lvl7pPr>
            <a:lvl8pPr indent="0" lvl="7" marL="0" marR="0" algn="r">
              <a:spcBef>
                <a:spcPts val="0"/>
              </a:spcBef>
              <a:spcAft>
                <a:spcPts val="0"/>
              </a:spcAft>
              <a:buNone/>
              <a:defRPr sz="1200">
                <a:solidFill>
                  <a:srgbClr val="106636"/>
                </a:solidFill>
                <a:latin typeface="Arial"/>
                <a:ea typeface="Arial"/>
                <a:cs typeface="Arial"/>
                <a:sym typeface="Arial"/>
              </a:defRPr>
            </a:lvl8pPr>
            <a:lvl9pPr indent="0" lvl="8" marL="0" marR="0" algn="r">
              <a:spcBef>
                <a:spcPts val="0"/>
              </a:spcBef>
              <a:spcAft>
                <a:spcPts val="0"/>
              </a:spcAft>
              <a:buNone/>
              <a:defRPr sz="1200">
                <a:solidFill>
                  <a:srgbClr val="10663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1" name="Google Shape;21;p4"/>
          <p:cNvPicPr preferRelativeResize="0"/>
          <p:nvPr/>
        </p:nvPicPr>
        <p:blipFill rotWithShape="1">
          <a:blip r:embed="rId3">
            <a:alphaModFix/>
          </a:blip>
          <a:srcRect b="0" l="0" r="0" t="0"/>
          <a:stretch/>
        </p:blipFill>
        <p:spPr>
          <a:xfrm>
            <a:off x="3352800" y="304800"/>
            <a:ext cx="5105400" cy="85697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title"/>
          </p:nvPr>
        </p:nvSpPr>
        <p:spPr>
          <a:xfrm>
            <a:off x="0" y="-219075"/>
            <a:ext cx="121920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2400" u="none" cap="none" strike="noStrike">
                <a:solidFill>
                  <a:srgbClr val="106636"/>
                </a:solidFill>
                <a:latin typeface="Arial"/>
                <a:ea typeface="Arial"/>
                <a:cs typeface="Arial"/>
                <a:sym typeface="Arial"/>
              </a:defRPr>
            </a:lvl1pPr>
            <a:lvl2pPr lvl="1" marR="0" rtl="0" algn="ctr">
              <a:spcBef>
                <a:spcPts val="0"/>
              </a:spcBef>
              <a:spcAft>
                <a:spcPts val="0"/>
              </a:spcAft>
              <a:buSzPts val="1400"/>
              <a:buNone/>
              <a:defRPr b="0" i="0" sz="2400" u="none" cap="none" strike="noStrike">
                <a:solidFill>
                  <a:srgbClr val="106636"/>
                </a:solidFill>
                <a:latin typeface="Arial"/>
                <a:ea typeface="Arial"/>
                <a:cs typeface="Arial"/>
                <a:sym typeface="Arial"/>
              </a:defRPr>
            </a:lvl2pPr>
            <a:lvl3pPr lvl="2" marR="0" rtl="0" algn="ctr">
              <a:spcBef>
                <a:spcPts val="0"/>
              </a:spcBef>
              <a:spcAft>
                <a:spcPts val="0"/>
              </a:spcAft>
              <a:buSzPts val="1400"/>
              <a:buNone/>
              <a:defRPr b="0" i="0" sz="2400" u="none" cap="none" strike="noStrike">
                <a:solidFill>
                  <a:srgbClr val="106636"/>
                </a:solidFill>
                <a:latin typeface="Arial"/>
                <a:ea typeface="Arial"/>
                <a:cs typeface="Arial"/>
                <a:sym typeface="Arial"/>
              </a:defRPr>
            </a:lvl3pPr>
            <a:lvl4pPr lvl="3" marR="0" rtl="0" algn="ctr">
              <a:spcBef>
                <a:spcPts val="0"/>
              </a:spcBef>
              <a:spcAft>
                <a:spcPts val="0"/>
              </a:spcAft>
              <a:buSzPts val="1400"/>
              <a:buNone/>
              <a:defRPr b="0" i="0" sz="2400" u="none" cap="none" strike="noStrike">
                <a:solidFill>
                  <a:srgbClr val="106636"/>
                </a:solidFill>
                <a:latin typeface="Arial"/>
                <a:ea typeface="Arial"/>
                <a:cs typeface="Arial"/>
                <a:sym typeface="Arial"/>
              </a:defRPr>
            </a:lvl4pPr>
            <a:lvl5pPr lvl="4" marR="0" rtl="0" algn="ctr">
              <a:spcBef>
                <a:spcPts val="0"/>
              </a:spcBef>
              <a:spcAft>
                <a:spcPts val="0"/>
              </a:spcAft>
              <a:buSzPts val="1400"/>
              <a:buNone/>
              <a:defRPr b="0" i="0" sz="2400" u="none" cap="none" strike="noStrike">
                <a:solidFill>
                  <a:srgbClr val="106636"/>
                </a:solidFill>
                <a:latin typeface="Arial"/>
                <a:ea typeface="Arial"/>
                <a:cs typeface="Arial"/>
                <a:sym typeface="Arial"/>
              </a:defRPr>
            </a:lvl5pPr>
            <a:lvl6pPr lvl="5" marR="0" rtl="0" algn="ctr">
              <a:spcBef>
                <a:spcPts val="0"/>
              </a:spcBef>
              <a:spcAft>
                <a:spcPts val="0"/>
              </a:spcAft>
              <a:buSzPts val="1400"/>
              <a:buNone/>
              <a:defRPr b="0" i="0" sz="2400" u="none" cap="none" strike="noStrike">
                <a:solidFill>
                  <a:srgbClr val="106636"/>
                </a:solidFill>
                <a:latin typeface="Arial"/>
                <a:ea typeface="Arial"/>
                <a:cs typeface="Arial"/>
                <a:sym typeface="Arial"/>
              </a:defRPr>
            </a:lvl6pPr>
            <a:lvl7pPr lvl="6" marR="0" rtl="0" algn="ctr">
              <a:spcBef>
                <a:spcPts val="0"/>
              </a:spcBef>
              <a:spcAft>
                <a:spcPts val="0"/>
              </a:spcAft>
              <a:buSzPts val="1400"/>
              <a:buNone/>
              <a:defRPr b="0" i="0" sz="2400" u="none" cap="none" strike="noStrike">
                <a:solidFill>
                  <a:srgbClr val="106636"/>
                </a:solidFill>
                <a:latin typeface="Arial"/>
                <a:ea typeface="Arial"/>
                <a:cs typeface="Arial"/>
                <a:sym typeface="Arial"/>
              </a:defRPr>
            </a:lvl7pPr>
            <a:lvl8pPr lvl="7" marR="0" rtl="0" algn="ctr">
              <a:spcBef>
                <a:spcPts val="0"/>
              </a:spcBef>
              <a:spcAft>
                <a:spcPts val="0"/>
              </a:spcAft>
              <a:buSzPts val="1400"/>
              <a:buNone/>
              <a:defRPr b="0" i="0" sz="2400" u="none" cap="none" strike="noStrike">
                <a:solidFill>
                  <a:srgbClr val="106636"/>
                </a:solidFill>
                <a:latin typeface="Arial"/>
                <a:ea typeface="Arial"/>
                <a:cs typeface="Arial"/>
                <a:sym typeface="Arial"/>
              </a:defRPr>
            </a:lvl8pPr>
            <a:lvl9pPr lvl="8" marR="0" rtl="0" algn="ctr">
              <a:spcBef>
                <a:spcPts val="0"/>
              </a:spcBef>
              <a:spcAft>
                <a:spcPts val="0"/>
              </a:spcAft>
              <a:buSzPts val="1400"/>
              <a:buNone/>
              <a:defRPr b="0" i="0" sz="2400" u="none" cap="none" strike="noStrike">
                <a:solidFill>
                  <a:srgbClr val="106636"/>
                </a:solidFill>
                <a:latin typeface="Arial"/>
                <a:ea typeface="Arial"/>
                <a:cs typeface="Arial"/>
                <a:sym typeface="Arial"/>
              </a:defRPr>
            </a:lvl9pPr>
          </a:lstStyle>
          <a:p/>
        </p:txBody>
      </p:sp>
      <p:sp>
        <p:nvSpPr>
          <p:cNvPr id="11" name="Google Shape;11;p2"/>
          <p:cNvSpPr txBox="1"/>
          <p:nvPr>
            <p:ph idx="1" type="body"/>
          </p:nvPr>
        </p:nvSpPr>
        <p:spPr>
          <a:xfrm>
            <a:off x="469901" y="866775"/>
            <a:ext cx="11214100" cy="52593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146737"/>
              </a:buClr>
              <a:buSzPts val="2400"/>
              <a:buFont typeface="Arial"/>
              <a:buChar char="•"/>
              <a:defRPr b="1" i="0" sz="2400" u="none" cap="none" strike="noStrike">
                <a:solidFill>
                  <a:srgbClr val="146737"/>
                </a:solidFill>
                <a:latin typeface="Arial"/>
                <a:ea typeface="Arial"/>
                <a:cs typeface="Arial"/>
                <a:sym typeface="Arial"/>
              </a:defRPr>
            </a:lvl1pPr>
            <a:lvl2pPr indent="-368300" lvl="1" marL="914400" marR="0" rtl="0" algn="l">
              <a:spcBef>
                <a:spcPts val="440"/>
              </a:spcBef>
              <a:spcAft>
                <a:spcPts val="0"/>
              </a:spcAft>
              <a:buClr>
                <a:srgbClr val="404040"/>
              </a:buClr>
              <a:buSzPts val="2200"/>
              <a:buFont typeface="Arial"/>
              <a:buChar char="–"/>
              <a:defRPr b="0" i="0" sz="2200" u="none" cap="none" strike="noStrike">
                <a:solidFill>
                  <a:srgbClr val="404040"/>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
          <p:cNvSpPr txBox="1"/>
          <p:nvPr>
            <p:ph idx="12" type="sldNum"/>
          </p:nvPr>
        </p:nvSpPr>
        <p:spPr>
          <a:xfrm>
            <a:off x="11218333" y="6351589"/>
            <a:ext cx="5080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106636"/>
                </a:solidFill>
                <a:latin typeface="Arial"/>
                <a:ea typeface="Arial"/>
                <a:cs typeface="Arial"/>
                <a:sym typeface="Arial"/>
              </a:defRPr>
            </a:lvl1pPr>
            <a:lvl2pPr indent="0" lvl="1" marL="0" marR="0" rtl="0" algn="r">
              <a:spcBef>
                <a:spcPts val="0"/>
              </a:spcBef>
              <a:spcAft>
                <a:spcPts val="0"/>
              </a:spcAft>
              <a:buNone/>
              <a:defRPr b="0" i="0" sz="1200" u="none" cap="none" strike="noStrike">
                <a:solidFill>
                  <a:srgbClr val="106636"/>
                </a:solidFill>
                <a:latin typeface="Arial"/>
                <a:ea typeface="Arial"/>
                <a:cs typeface="Arial"/>
                <a:sym typeface="Arial"/>
              </a:defRPr>
            </a:lvl2pPr>
            <a:lvl3pPr indent="0" lvl="2" marL="0" marR="0" rtl="0" algn="r">
              <a:spcBef>
                <a:spcPts val="0"/>
              </a:spcBef>
              <a:spcAft>
                <a:spcPts val="0"/>
              </a:spcAft>
              <a:buNone/>
              <a:defRPr b="0" i="0" sz="1200" u="none" cap="none" strike="noStrike">
                <a:solidFill>
                  <a:srgbClr val="106636"/>
                </a:solidFill>
                <a:latin typeface="Arial"/>
                <a:ea typeface="Arial"/>
                <a:cs typeface="Arial"/>
                <a:sym typeface="Arial"/>
              </a:defRPr>
            </a:lvl3pPr>
            <a:lvl4pPr indent="0" lvl="3" marL="0" marR="0" rtl="0" algn="r">
              <a:spcBef>
                <a:spcPts val="0"/>
              </a:spcBef>
              <a:spcAft>
                <a:spcPts val="0"/>
              </a:spcAft>
              <a:buNone/>
              <a:defRPr b="0" i="0" sz="1200" u="none" cap="none" strike="noStrike">
                <a:solidFill>
                  <a:srgbClr val="106636"/>
                </a:solidFill>
                <a:latin typeface="Arial"/>
                <a:ea typeface="Arial"/>
                <a:cs typeface="Arial"/>
                <a:sym typeface="Arial"/>
              </a:defRPr>
            </a:lvl4pPr>
            <a:lvl5pPr indent="0" lvl="4" marL="0" marR="0" rtl="0" algn="r">
              <a:spcBef>
                <a:spcPts val="0"/>
              </a:spcBef>
              <a:spcAft>
                <a:spcPts val="0"/>
              </a:spcAft>
              <a:buNone/>
              <a:defRPr b="0" i="0" sz="1200" u="none" cap="none" strike="noStrike">
                <a:solidFill>
                  <a:srgbClr val="106636"/>
                </a:solidFill>
                <a:latin typeface="Arial"/>
                <a:ea typeface="Arial"/>
                <a:cs typeface="Arial"/>
                <a:sym typeface="Arial"/>
              </a:defRPr>
            </a:lvl5pPr>
            <a:lvl6pPr indent="0" lvl="5" marL="0" marR="0" rtl="0" algn="r">
              <a:spcBef>
                <a:spcPts val="0"/>
              </a:spcBef>
              <a:spcAft>
                <a:spcPts val="0"/>
              </a:spcAft>
              <a:buNone/>
              <a:defRPr b="0" i="0" sz="1200" u="none" cap="none" strike="noStrike">
                <a:solidFill>
                  <a:srgbClr val="106636"/>
                </a:solidFill>
                <a:latin typeface="Arial"/>
                <a:ea typeface="Arial"/>
                <a:cs typeface="Arial"/>
                <a:sym typeface="Arial"/>
              </a:defRPr>
            </a:lvl6pPr>
            <a:lvl7pPr indent="0" lvl="6" marL="0" marR="0" rtl="0" algn="r">
              <a:spcBef>
                <a:spcPts val="0"/>
              </a:spcBef>
              <a:spcAft>
                <a:spcPts val="0"/>
              </a:spcAft>
              <a:buNone/>
              <a:defRPr b="0" i="0" sz="1200" u="none" cap="none" strike="noStrike">
                <a:solidFill>
                  <a:srgbClr val="106636"/>
                </a:solidFill>
                <a:latin typeface="Arial"/>
                <a:ea typeface="Arial"/>
                <a:cs typeface="Arial"/>
                <a:sym typeface="Arial"/>
              </a:defRPr>
            </a:lvl7pPr>
            <a:lvl8pPr indent="0" lvl="7" marL="0" marR="0" rtl="0" algn="r">
              <a:spcBef>
                <a:spcPts val="0"/>
              </a:spcBef>
              <a:spcAft>
                <a:spcPts val="0"/>
              </a:spcAft>
              <a:buNone/>
              <a:defRPr b="0" i="0" sz="1200" u="none" cap="none" strike="noStrike">
                <a:solidFill>
                  <a:srgbClr val="106636"/>
                </a:solidFill>
                <a:latin typeface="Arial"/>
                <a:ea typeface="Arial"/>
                <a:cs typeface="Arial"/>
                <a:sym typeface="Arial"/>
              </a:defRPr>
            </a:lvl8pPr>
            <a:lvl9pPr indent="0" lvl="8" marL="0" marR="0" rtl="0" algn="r">
              <a:spcBef>
                <a:spcPts val="0"/>
              </a:spcBef>
              <a:spcAft>
                <a:spcPts val="0"/>
              </a:spcAft>
              <a:buNone/>
              <a:defRPr b="0" i="0" sz="1200" u="none" cap="none" strike="noStrike">
                <a:solidFill>
                  <a:srgbClr val="10663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3" name="Google Shape;13;p2"/>
          <p:cNvPicPr preferRelativeResize="0"/>
          <p:nvPr/>
        </p:nvPicPr>
        <p:blipFill rotWithShape="1">
          <a:blip r:embed="rId2">
            <a:alphaModFix/>
          </a:blip>
          <a:srcRect b="0" l="0" r="0" t="0"/>
          <a:stretch/>
        </p:blipFill>
        <p:spPr>
          <a:xfrm>
            <a:off x="469901" y="6297596"/>
            <a:ext cx="2759807" cy="47311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gif"/><Relationship Id="rId4" Type="http://schemas.openxmlformats.org/officeDocument/2006/relationships/image" Target="../media/image3.png"/><Relationship Id="rId5"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 name="Shape 27"/>
        <p:cNvGrpSpPr/>
        <p:nvPr/>
      </p:nvGrpSpPr>
      <p:grpSpPr>
        <a:xfrm>
          <a:off x="0" y="0"/>
          <a:ext cx="0" cy="0"/>
          <a:chOff x="0" y="0"/>
          <a:chExt cx="0" cy="0"/>
        </a:xfrm>
      </p:grpSpPr>
      <p:sp>
        <p:nvSpPr>
          <p:cNvPr id="28" name="Google Shape;28;p1"/>
          <p:cNvSpPr/>
          <p:nvPr/>
        </p:nvSpPr>
        <p:spPr>
          <a:xfrm>
            <a:off x="1676400" y="3352800"/>
            <a:ext cx="3429000" cy="2819400"/>
          </a:xfrm>
          <a:prstGeom prst="rect">
            <a:avLst/>
          </a:prstGeom>
          <a:noFill/>
          <a:ln>
            <a:noFill/>
          </a:ln>
        </p:spPr>
        <p:txBody>
          <a:bodyPr anchorCtr="0" anchor="t" bIns="45700" lIns="91425" spcFirstLastPara="1" rIns="91425" wrap="square" tIns="45700">
            <a:noAutofit/>
          </a:bodyPr>
          <a:lstStyle/>
          <a:p>
            <a:pPr indent="-231775" lvl="0" marL="231775" marR="0" rtl="0" algn="ctr">
              <a:spcBef>
                <a:spcPts val="0"/>
              </a:spcBef>
              <a:spcAft>
                <a:spcPts val="0"/>
              </a:spcAft>
              <a:buClr>
                <a:schemeClr val="dk1"/>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29" name="Google Shape;29;p1"/>
          <p:cNvSpPr/>
          <p:nvPr/>
        </p:nvSpPr>
        <p:spPr>
          <a:xfrm>
            <a:off x="76202" y="762000"/>
            <a:ext cx="6537412" cy="1535978"/>
          </a:xfrm>
          <a:prstGeom prst="rect">
            <a:avLst/>
          </a:prstGeom>
          <a:noFill/>
          <a:ln>
            <a:noFill/>
          </a:ln>
        </p:spPr>
        <p:txBody>
          <a:bodyPr anchorCtr="0" anchor="t" bIns="45700" lIns="91425" spcFirstLastPara="1" rIns="91425" wrap="square" tIns="45700">
            <a:noAutofit/>
          </a:bodyPr>
          <a:lstStyle/>
          <a:p>
            <a:pPr indent="-231775" lvl="0" marL="231775" marR="0" rtl="0" algn="l">
              <a:lnSpc>
                <a:spcPct val="95000"/>
              </a:lnSpc>
              <a:spcBef>
                <a:spcPts val="0"/>
              </a:spcBef>
              <a:spcAft>
                <a:spcPts val="0"/>
              </a:spcAft>
              <a:buNone/>
            </a:pPr>
            <a:r>
              <a:rPr b="1" i="0" lang="en-US" sz="2000" u="none" cap="none" strike="noStrike">
                <a:solidFill>
                  <a:srgbClr val="006600"/>
                </a:solidFill>
                <a:latin typeface="Arial"/>
                <a:ea typeface="Arial"/>
                <a:cs typeface="Arial"/>
                <a:sym typeface="Arial"/>
              </a:rPr>
              <a:t>Scientific Challenge </a:t>
            </a:r>
            <a:endParaRPr/>
          </a:p>
          <a:p>
            <a:pPr indent="-285750" lvl="0" marL="285750" marR="0" rtl="0" algn="l">
              <a:lnSpc>
                <a:spcPct val="90000"/>
              </a:lnSpc>
              <a:spcBef>
                <a:spcPts val="0"/>
              </a:spcBef>
              <a:spcAft>
                <a:spcPts val="0"/>
              </a:spcAft>
              <a:buClr>
                <a:srgbClr val="0432FF"/>
              </a:buClr>
              <a:buSzPts val="1800"/>
              <a:buFont typeface="Arial"/>
              <a:buChar char="●"/>
            </a:pPr>
            <a:r>
              <a:rPr b="0" i="0" lang="en-US" sz="1800" u="none" cap="none" strike="noStrike">
                <a:solidFill>
                  <a:srgbClr val="0432FF"/>
                </a:solidFill>
                <a:latin typeface="Times New Roman"/>
                <a:ea typeface="Times New Roman"/>
                <a:cs typeface="Times New Roman"/>
                <a:sym typeface="Times New Roman"/>
              </a:rPr>
              <a:t>The relative effects of the lake breeze and urbanization on heat stress over Chicago is not well studied. </a:t>
            </a:r>
            <a:endParaRPr/>
          </a:p>
          <a:p>
            <a:pPr indent="-285750" lvl="0" marL="285750" marR="0" rtl="0" algn="l">
              <a:lnSpc>
                <a:spcPct val="90000"/>
              </a:lnSpc>
              <a:spcBef>
                <a:spcPts val="0"/>
              </a:spcBef>
              <a:spcAft>
                <a:spcPts val="0"/>
              </a:spcAft>
              <a:buClr>
                <a:srgbClr val="0432FF"/>
              </a:buClr>
              <a:buSzPts val="1800"/>
              <a:buFont typeface="Arial"/>
              <a:buChar char="●"/>
            </a:pPr>
            <a:r>
              <a:rPr b="0" i="0" lang="en-US" sz="1800" u="none" cap="none" strike="noStrike">
                <a:solidFill>
                  <a:srgbClr val="0432FF"/>
                </a:solidFill>
                <a:latin typeface="Times New Roman"/>
                <a:ea typeface="Times New Roman"/>
                <a:cs typeface="Times New Roman"/>
                <a:sym typeface="Times New Roman"/>
              </a:rPr>
              <a:t>Heat stress depends on both air temperature and relative humidity is important to describe human physiological response to heat</a:t>
            </a:r>
            <a:endParaRPr b="0" i="0" sz="1800" u="none" cap="none" strike="noStrike">
              <a:solidFill>
                <a:srgbClr val="1C1D1E"/>
              </a:solidFill>
              <a:latin typeface="Arial"/>
              <a:ea typeface="Arial"/>
              <a:cs typeface="Arial"/>
              <a:sym typeface="Arial"/>
            </a:endParaRPr>
          </a:p>
          <a:p>
            <a:pPr indent="0" lvl="0" marL="0" marR="0" rtl="0" algn="l">
              <a:lnSpc>
                <a:spcPct val="95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30" name="Google Shape;30;p1"/>
          <p:cNvSpPr/>
          <p:nvPr/>
        </p:nvSpPr>
        <p:spPr>
          <a:xfrm>
            <a:off x="337974" y="-44056"/>
            <a:ext cx="1170083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rgbClr val="006600"/>
                </a:solidFill>
                <a:latin typeface="Arial"/>
                <a:ea typeface="Arial"/>
                <a:cs typeface="Arial"/>
                <a:sym typeface="Arial"/>
              </a:rPr>
              <a:t>Contrasting Effects of Lake Breeze and Urbanization on Heat Stress in Chicago Metropolitan Area </a:t>
            </a:r>
            <a:endParaRPr b="1" i="0" sz="2400" u="none" cap="none" strike="noStrike">
              <a:solidFill>
                <a:srgbClr val="006600"/>
              </a:solidFill>
              <a:latin typeface="Arial"/>
              <a:ea typeface="Arial"/>
              <a:cs typeface="Arial"/>
              <a:sym typeface="Arial"/>
            </a:endParaRPr>
          </a:p>
        </p:txBody>
      </p:sp>
      <p:sp>
        <p:nvSpPr>
          <p:cNvPr id="31" name="Google Shape;31;p1"/>
          <p:cNvSpPr/>
          <p:nvPr/>
        </p:nvSpPr>
        <p:spPr>
          <a:xfrm>
            <a:off x="-50674" y="4048320"/>
            <a:ext cx="12095341" cy="2193928"/>
          </a:xfrm>
          <a:prstGeom prst="rect">
            <a:avLst/>
          </a:prstGeom>
          <a:noFill/>
          <a:ln>
            <a:noFill/>
          </a:ln>
        </p:spPr>
        <p:txBody>
          <a:bodyPr anchorCtr="0" anchor="t" bIns="45700" lIns="91425" spcFirstLastPara="1" rIns="91425" wrap="square" tIns="45700">
            <a:noAutofit/>
          </a:bodyPr>
          <a:lstStyle/>
          <a:p>
            <a:pPr indent="0" lvl="0" marL="0" marR="0" rtl="0" algn="l">
              <a:lnSpc>
                <a:spcPct val="95000"/>
              </a:lnSpc>
              <a:spcBef>
                <a:spcPts val="0"/>
              </a:spcBef>
              <a:spcAft>
                <a:spcPts val="0"/>
              </a:spcAft>
              <a:buClr>
                <a:srgbClr val="006600"/>
              </a:buClr>
              <a:buSzPts val="2000"/>
              <a:buFont typeface="Arial"/>
              <a:buNone/>
            </a:pPr>
            <a:r>
              <a:rPr b="1" i="0" lang="en-US" sz="2000" u="none" cap="none" strike="noStrike">
                <a:solidFill>
                  <a:srgbClr val="006600"/>
                </a:solidFill>
                <a:latin typeface="Arial"/>
                <a:ea typeface="Arial"/>
                <a:cs typeface="Arial"/>
                <a:sym typeface="Arial"/>
              </a:rPr>
              <a:t>Significance and Impact</a:t>
            </a:r>
            <a:endParaRPr/>
          </a:p>
          <a:p>
            <a:pPr indent="-283464" lvl="0" marL="283464" marR="0" rtl="0" algn="l">
              <a:lnSpc>
                <a:spcPct val="90000"/>
              </a:lnSpc>
              <a:spcBef>
                <a:spcPts val="0"/>
              </a:spcBef>
              <a:spcAft>
                <a:spcPts val="0"/>
              </a:spcAft>
              <a:buClr>
                <a:srgbClr val="0432FF"/>
              </a:buClr>
              <a:buSzPts val="1800"/>
              <a:buFont typeface="Arial"/>
              <a:buChar char="●"/>
            </a:pPr>
            <a:r>
              <a:rPr b="0" i="0" lang="en-US" sz="1800" u="none" cap="none" strike="noStrike">
                <a:solidFill>
                  <a:srgbClr val="0432FF"/>
                </a:solidFill>
                <a:latin typeface="Times New Roman"/>
                <a:ea typeface="Times New Roman"/>
                <a:cs typeface="Times New Roman"/>
                <a:sym typeface="Times New Roman"/>
              </a:rPr>
              <a:t>The regional climate model coupled with urban canopy model can better capture the diurnal cycle and the diurnal range of surface air temperature, skin temperature, and relative humidity, indicating that, interactions between the urban surface, lake and the atmosphere need to be considered in urban climate simulations</a:t>
            </a:r>
            <a:endParaRPr b="0" i="0" sz="1800" u="none" cap="none" strike="noStrike">
              <a:solidFill>
                <a:schemeClr val="dk1"/>
              </a:solidFill>
              <a:latin typeface="Calibri"/>
              <a:ea typeface="Calibri"/>
              <a:cs typeface="Calibri"/>
              <a:sym typeface="Calibri"/>
            </a:endParaRPr>
          </a:p>
          <a:p>
            <a:pPr indent="-283464" lvl="0" marL="283464" marR="0" rtl="0" algn="l">
              <a:lnSpc>
                <a:spcPct val="90000"/>
              </a:lnSpc>
              <a:spcBef>
                <a:spcPts val="0"/>
              </a:spcBef>
              <a:spcAft>
                <a:spcPts val="0"/>
              </a:spcAft>
              <a:buClr>
                <a:srgbClr val="0432FF"/>
              </a:buClr>
              <a:buSzPts val="1800"/>
              <a:buFont typeface="Arial"/>
              <a:buChar char="●"/>
            </a:pPr>
            <a:r>
              <a:rPr b="0" i="0" lang="en-US" sz="1800" u="none" cap="none" strike="noStrike">
                <a:solidFill>
                  <a:srgbClr val="0432FF"/>
                </a:solidFill>
                <a:latin typeface="Times New Roman"/>
                <a:ea typeface="Times New Roman"/>
                <a:cs typeface="Times New Roman"/>
                <a:sym typeface="Times New Roman"/>
              </a:rPr>
              <a:t>The study also calls for more accurate in-situ observations in urban landscape as well as additional model development in the current urban canopy model such as urban vegetation representation. DOE BER supported urban Integrated Field Laboratories are working towards addressing these insights.</a:t>
            </a:r>
            <a:endParaRPr b="0" i="0" sz="1800" u="none" cap="none" strike="noStrike">
              <a:solidFill>
                <a:schemeClr val="dk1"/>
              </a:solidFill>
              <a:latin typeface="Arial"/>
              <a:ea typeface="Arial"/>
              <a:cs typeface="Arial"/>
              <a:sym typeface="Arial"/>
            </a:endParaRPr>
          </a:p>
          <a:p>
            <a:pPr indent="-169164" lvl="0" marL="283464" marR="0" rtl="0" algn="l">
              <a:lnSpc>
                <a:spcPct val="90000"/>
              </a:lnSpc>
              <a:spcBef>
                <a:spcPts val="0"/>
              </a:spcBef>
              <a:spcAft>
                <a:spcPts val="0"/>
              </a:spcAft>
              <a:buClr>
                <a:schemeClr val="dk1"/>
              </a:buClr>
              <a:buSzPts val="1800"/>
              <a:buFont typeface="Arial"/>
              <a:buNone/>
            </a:pPr>
            <a:r>
              <a:t/>
            </a:r>
            <a:endParaRPr b="0" i="0" sz="1800" u="none" cap="none" strike="noStrike">
              <a:solidFill>
                <a:srgbClr val="1C1D1E"/>
              </a:solidFill>
              <a:latin typeface="Arial"/>
              <a:ea typeface="Arial"/>
              <a:cs typeface="Arial"/>
              <a:sym typeface="Arial"/>
            </a:endParaRPr>
          </a:p>
        </p:txBody>
      </p:sp>
      <p:sp>
        <p:nvSpPr>
          <p:cNvPr id="32" name="Google Shape;32;p1"/>
          <p:cNvSpPr/>
          <p:nvPr/>
        </p:nvSpPr>
        <p:spPr>
          <a:xfrm>
            <a:off x="64478" y="2019229"/>
            <a:ext cx="6753385" cy="1972662"/>
          </a:xfrm>
          <a:prstGeom prst="rect">
            <a:avLst/>
          </a:prstGeom>
          <a:noFill/>
          <a:ln>
            <a:noFill/>
          </a:ln>
        </p:spPr>
        <p:txBody>
          <a:bodyPr anchorCtr="0" anchor="t" bIns="45700" lIns="91425" spcFirstLastPara="1" rIns="91425" wrap="square" tIns="45700">
            <a:noAutofit/>
          </a:bodyPr>
          <a:lstStyle/>
          <a:p>
            <a:pPr indent="-231775" lvl="0" marL="231775" marR="0" rtl="0" algn="l">
              <a:lnSpc>
                <a:spcPct val="95000"/>
              </a:lnSpc>
              <a:spcBef>
                <a:spcPts val="0"/>
              </a:spcBef>
              <a:spcAft>
                <a:spcPts val="0"/>
              </a:spcAft>
              <a:buNone/>
            </a:pPr>
            <a:r>
              <a:rPr b="1" i="0" lang="en-US" sz="2000" u="none" cap="none" strike="noStrike">
                <a:solidFill>
                  <a:srgbClr val="006600"/>
                </a:solidFill>
                <a:latin typeface="Arial"/>
                <a:ea typeface="Arial"/>
                <a:cs typeface="Arial"/>
                <a:sym typeface="Arial"/>
              </a:rPr>
              <a:t>Approach and Findings</a:t>
            </a:r>
            <a:endParaRPr/>
          </a:p>
          <a:p>
            <a:pPr indent="-285750" lvl="0" marL="285750" marR="0" rtl="0" algn="l">
              <a:lnSpc>
                <a:spcPct val="90000"/>
              </a:lnSpc>
              <a:spcBef>
                <a:spcPts val="0"/>
              </a:spcBef>
              <a:spcAft>
                <a:spcPts val="0"/>
              </a:spcAft>
              <a:buClr>
                <a:srgbClr val="0432FF"/>
              </a:buClr>
              <a:buSzPts val="1800"/>
              <a:buFont typeface="Arial"/>
              <a:buChar char="●"/>
            </a:pPr>
            <a:r>
              <a:rPr b="0" i="0" lang="en-US" sz="1800" u="none" cap="none" strike="noStrike">
                <a:solidFill>
                  <a:srgbClr val="0432FF"/>
                </a:solidFill>
                <a:latin typeface="Times New Roman"/>
                <a:ea typeface="Times New Roman"/>
                <a:cs typeface="Times New Roman"/>
                <a:sym typeface="Times New Roman"/>
              </a:rPr>
              <a:t>This study uses regional climate model coupled with urban canopy model and conducted experiments to isolate the individual effect of urbanization and lake breeze and their impacts on heat stress.</a:t>
            </a:r>
            <a:endParaRPr/>
          </a:p>
          <a:p>
            <a:pPr indent="-285750" lvl="0" marL="285750" marR="0" rtl="0" algn="l">
              <a:lnSpc>
                <a:spcPct val="90000"/>
              </a:lnSpc>
              <a:spcBef>
                <a:spcPts val="0"/>
              </a:spcBef>
              <a:spcAft>
                <a:spcPts val="0"/>
              </a:spcAft>
              <a:buClr>
                <a:srgbClr val="0432FF"/>
              </a:buClr>
              <a:buSzPts val="1800"/>
              <a:buFont typeface="Arial"/>
              <a:buChar char="●"/>
            </a:pPr>
            <a:r>
              <a:rPr b="0" i="0" lang="en-US" sz="1800" u="none" cap="none" strike="noStrike">
                <a:solidFill>
                  <a:srgbClr val="0432FF"/>
                </a:solidFill>
                <a:latin typeface="Times New Roman"/>
                <a:ea typeface="Times New Roman"/>
                <a:cs typeface="Times New Roman"/>
                <a:sym typeface="Times New Roman"/>
              </a:rPr>
              <a:t>Regardless of the heat stress indices used, the intensification of heat stress over the CMA due to urbanization is more than four times greater than the reduction from the lake breeze in the late afternoon and evening. </a:t>
            </a:r>
            <a:endParaRPr/>
          </a:p>
        </p:txBody>
      </p:sp>
      <p:sp>
        <p:nvSpPr>
          <p:cNvPr id="33" name="Google Shape;33;p1"/>
          <p:cNvSpPr txBox="1"/>
          <p:nvPr/>
        </p:nvSpPr>
        <p:spPr>
          <a:xfrm>
            <a:off x="4572000" y="5705216"/>
            <a:ext cx="738727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200"/>
              <a:buFont typeface="Arial"/>
              <a:buNone/>
            </a:pPr>
            <a:r>
              <a:rPr b="0" i="0" lang="en-US" sz="1200" u="none" cap="none" strike="noStrike">
                <a:solidFill>
                  <a:schemeClr val="dk1"/>
                </a:solidFill>
                <a:latin typeface="Times New Roman"/>
                <a:ea typeface="Times New Roman"/>
                <a:cs typeface="Times New Roman"/>
                <a:sym typeface="Times New Roman"/>
              </a:rPr>
              <a:t>Citation: Wang, J, Qian, Y., Pringle, W., Chakraborty, T., Yang, Z., and Xue, P.</a:t>
            </a:r>
            <a:r>
              <a:rPr b="0" i="0" lang="en-US" sz="1200" u="none" cap="none" strike="noStrike">
                <a:solidFill>
                  <a:schemeClr val="dk1"/>
                </a:solidFill>
                <a:latin typeface="Arial"/>
                <a:ea typeface="Arial"/>
                <a:cs typeface="Arial"/>
                <a:sym typeface="Arial"/>
              </a:rPr>
              <a:t> 2023. Contrasting Effects of Lake Breeze and Urbanization on Heat Stress in Chicago Metropolitan Area.</a:t>
            </a:r>
            <a:r>
              <a:rPr b="1" i="0" lang="en-US" sz="1200" u="none" cap="none" strike="noStrike">
                <a:solidFill>
                  <a:schemeClr val="dk1"/>
                </a:solidFill>
                <a:latin typeface="Arial"/>
                <a:ea typeface="Arial"/>
                <a:cs typeface="Arial"/>
                <a:sym typeface="Arial"/>
              </a:rPr>
              <a:t> </a:t>
            </a:r>
            <a:r>
              <a:rPr b="0" i="1" lang="en-US" sz="1200" u="none" cap="none" strike="noStrike">
                <a:solidFill>
                  <a:schemeClr val="dk1"/>
                </a:solidFill>
                <a:latin typeface="Arial"/>
                <a:ea typeface="Arial"/>
                <a:cs typeface="Arial"/>
                <a:sym typeface="Arial"/>
              </a:rPr>
              <a:t>Urban Climate, 48</a:t>
            </a:r>
            <a:r>
              <a:rPr b="0" i="0" lang="en-US" sz="1200" u="none" cap="none" strike="noStrike">
                <a:solidFill>
                  <a:schemeClr val="dk1"/>
                </a:solidFill>
                <a:latin typeface="Arial"/>
                <a:ea typeface="Arial"/>
                <a:cs typeface="Arial"/>
                <a:sym typeface="Arial"/>
              </a:rPr>
              <a:t>, p.101429</a:t>
            </a:r>
            <a:r>
              <a:rPr b="0" i="1" lang="en-US" sz="1200" u="none" cap="none" strike="noStrike">
                <a:solidFill>
                  <a:schemeClr val="dk1"/>
                </a:solidFill>
                <a:latin typeface="Arial"/>
                <a:ea typeface="Arial"/>
                <a:cs typeface="Arial"/>
                <a:sym typeface="Arial"/>
              </a:rPr>
              <a:t>.</a:t>
            </a:r>
            <a:endParaRPr b="0" i="0" sz="1200" u="none" cap="none" strike="noStrike">
              <a:solidFill>
                <a:schemeClr val="dk1"/>
              </a:solidFill>
              <a:latin typeface="Arial"/>
              <a:ea typeface="Arial"/>
              <a:cs typeface="Arial"/>
              <a:sym typeface="Arial"/>
            </a:endParaRPr>
          </a:p>
        </p:txBody>
      </p:sp>
      <p:sp>
        <p:nvSpPr>
          <p:cNvPr id="34" name="Google Shape;34;p1"/>
          <p:cNvSpPr/>
          <p:nvPr/>
        </p:nvSpPr>
        <p:spPr>
          <a:xfrm>
            <a:off x="5047825" y="6465071"/>
            <a:ext cx="6564313" cy="223837"/>
          </a:xfrm>
          <a:prstGeom prst="rect">
            <a:avLst/>
          </a:prstGeom>
          <a:noFill/>
          <a:ln>
            <a:noFill/>
          </a:ln>
        </p:spPr>
        <p:txBody>
          <a:bodyPr anchorCtr="0" anchor="t" bIns="45700" lIns="91425" spcFirstLastPara="1" rIns="91425" wrap="square" tIns="45700">
            <a:noAutofit/>
          </a:bodyPr>
          <a:lstStyle/>
          <a:p>
            <a:pPr indent="-171450" lvl="0" marL="171450" marR="0" rtl="0" algn="r">
              <a:lnSpc>
                <a:spcPct val="90000"/>
              </a:lnSpc>
              <a:spcBef>
                <a:spcPts val="0"/>
              </a:spcBef>
              <a:spcAft>
                <a:spcPts val="0"/>
              </a:spcAft>
              <a:buNone/>
            </a:pPr>
            <a:r>
              <a:rPr b="1" i="0" lang="en-US" sz="1200" u="none" cap="none" strike="noStrike">
                <a:solidFill>
                  <a:srgbClr val="106433"/>
                </a:solidFill>
                <a:latin typeface="Arial"/>
                <a:ea typeface="Arial"/>
                <a:cs typeface="Arial"/>
                <a:sym typeface="Arial"/>
              </a:rPr>
              <a:t>Department of Energy  •  Office of Science  •  Biological and Environmental Research</a:t>
            </a:r>
            <a:endParaRPr/>
          </a:p>
        </p:txBody>
      </p:sp>
      <p:sp>
        <p:nvSpPr>
          <p:cNvPr id="35" name="Google Shape;35;p1"/>
          <p:cNvSpPr txBox="1"/>
          <p:nvPr/>
        </p:nvSpPr>
        <p:spPr>
          <a:xfrm>
            <a:off x="8906549" y="2580422"/>
            <a:ext cx="1151852" cy="3693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Figure</a:t>
            </a:r>
            <a:endParaRPr/>
          </a:p>
        </p:txBody>
      </p:sp>
      <p:pic>
        <p:nvPicPr>
          <p:cNvPr id="36" name="Google Shape;36;p1"/>
          <p:cNvPicPr preferRelativeResize="0"/>
          <p:nvPr/>
        </p:nvPicPr>
        <p:blipFill rotWithShape="1">
          <a:blip r:embed="rId3">
            <a:alphaModFix/>
          </a:blip>
          <a:srcRect b="38841" l="67633" r="0" t="29709"/>
          <a:stretch/>
        </p:blipFill>
        <p:spPr>
          <a:xfrm>
            <a:off x="9541594" y="997389"/>
            <a:ext cx="2573706" cy="2500720"/>
          </a:xfrm>
          <a:prstGeom prst="rect">
            <a:avLst/>
          </a:prstGeom>
          <a:noFill/>
          <a:ln>
            <a:noFill/>
          </a:ln>
        </p:spPr>
      </p:pic>
      <p:grpSp>
        <p:nvGrpSpPr>
          <p:cNvPr id="37" name="Google Shape;37;p1"/>
          <p:cNvGrpSpPr/>
          <p:nvPr/>
        </p:nvGrpSpPr>
        <p:grpSpPr>
          <a:xfrm>
            <a:off x="7806705" y="3614550"/>
            <a:ext cx="3717944" cy="801170"/>
            <a:chOff x="4923517" y="4864716"/>
            <a:chExt cx="5283259" cy="1463721"/>
          </a:xfrm>
        </p:grpSpPr>
        <p:pic>
          <p:nvPicPr>
            <p:cNvPr id="38" name="Google Shape;38;p1"/>
            <p:cNvPicPr preferRelativeResize="0"/>
            <p:nvPr/>
          </p:nvPicPr>
          <p:blipFill rotWithShape="1">
            <a:blip r:embed="rId4">
              <a:alphaModFix/>
            </a:blip>
            <a:srcRect b="37475" l="66844" r="6781" t="58857"/>
            <a:stretch/>
          </p:blipFill>
          <p:spPr>
            <a:xfrm>
              <a:off x="4923517" y="4864716"/>
              <a:ext cx="5283259" cy="950865"/>
            </a:xfrm>
            <a:prstGeom prst="rect">
              <a:avLst/>
            </a:prstGeom>
            <a:noFill/>
            <a:ln>
              <a:noFill/>
            </a:ln>
          </p:spPr>
        </p:pic>
        <p:sp>
          <p:nvSpPr>
            <p:cNvPr id="39" name="Google Shape;39;p1"/>
            <p:cNvSpPr txBox="1"/>
            <p:nvPr/>
          </p:nvSpPr>
          <p:spPr>
            <a:xfrm>
              <a:off x="5863475" y="5709904"/>
              <a:ext cx="1202652" cy="6185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600" u="none" cap="none" strike="noStrike">
                  <a:solidFill>
                    <a:srgbClr val="366092"/>
                  </a:solidFill>
                  <a:latin typeface="Calibri"/>
                  <a:ea typeface="Calibri"/>
                  <a:cs typeface="Calibri"/>
                  <a:sym typeface="Calibri"/>
                </a:rPr>
                <a:t>Cooling </a:t>
              </a:r>
              <a:endParaRPr/>
            </a:p>
          </p:txBody>
        </p:sp>
        <p:sp>
          <p:nvSpPr>
            <p:cNvPr id="40" name="Google Shape;40;p1"/>
            <p:cNvSpPr txBox="1"/>
            <p:nvPr/>
          </p:nvSpPr>
          <p:spPr>
            <a:xfrm>
              <a:off x="8337277" y="5709906"/>
              <a:ext cx="1368011" cy="6185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C00000"/>
                  </a:solidFill>
                  <a:latin typeface="Calibri"/>
                  <a:ea typeface="Calibri"/>
                  <a:cs typeface="Calibri"/>
                  <a:sym typeface="Calibri"/>
                </a:rPr>
                <a:t>Warming</a:t>
              </a:r>
              <a:endParaRPr/>
            </a:p>
          </p:txBody>
        </p:sp>
        <p:cxnSp>
          <p:nvCxnSpPr>
            <p:cNvPr id="41" name="Google Shape;41;p1"/>
            <p:cNvCxnSpPr/>
            <p:nvPr/>
          </p:nvCxnSpPr>
          <p:spPr>
            <a:xfrm rot="10800000">
              <a:off x="5194376" y="5734080"/>
              <a:ext cx="2235909" cy="0"/>
            </a:xfrm>
            <a:prstGeom prst="straightConnector1">
              <a:avLst/>
            </a:prstGeom>
            <a:noFill/>
            <a:ln cap="flat" cmpd="sng" w="9525">
              <a:solidFill>
                <a:srgbClr val="4A7DBA"/>
              </a:solidFill>
              <a:prstDash val="solid"/>
              <a:round/>
              <a:headEnd len="sm" w="sm" type="none"/>
              <a:tailEnd len="med" w="med" type="triangle"/>
            </a:ln>
          </p:spPr>
        </p:cxnSp>
        <p:cxnSp>
          <p:nvCxnSpPr>
            <p:cNvPr id="42" name="Google Shape;42;p1"/>
            <p:cNvCxnSpPr/>
            <p:nvPr/>
          </p:nvCxnSpPr>
          <p:spPr>
            <a:xfrm>
              <a:off x="7715540" y="5734080"/>
              <a:ext cx="2129500" cy="0"/>
            </a:xfrm>
            <a:prstGeom prst="straightConnector1">
              <a:avLst/>
            </a:prstGeom>
            <a:noFill/>
            <a:ln cap="flat" cmpd="sng" w="9525">
              <a:solidFill>
                <a:srgbClr val="C00000"/>
              </a:solidFill>
              <a:prstDash val="solid"/>
              <a:round/>
              <a:headEnd len="sm" w="sm" type="none"/>
              <a:tailEnd len="med" w="med" type="triangle"/>
            </a:ln>
          </p:spPr>
        </p:cxnSp>
      </p:grpSp>
      <p:sp>
        <p:nvSpPr>
          <p:cNvPr id="43" name="Google Shape;43;p1"/>
          <p:cNvSpPr txBox="1"/>
          <p:nvPr/>
        </p:nvSpPr>
        <p:spPr>
          <a:xfrm>
            <a:off x="10586793" y="800241"/>
            <a:ext cx="1600681"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366092"/>
                </a:solidFill>
                <a:latin typeface="Calibri"/>
                <a:ea typeface="Calibri"/>
                <a:cs typeface="Calibri"/>
                <a:sym typeface="Calibri"/>
              </a:rPr>
              <a:t>Lake effect: cooling</a:t>
            </a:r>
            <a:endParaRPr/>
          </a:p>
        </p:txBody>
      </p:sp>
      <p:pic>
        <p:nvPicPr>
          <p:cNvPr id="44" name="Google Shape;44;p1"/>
          <p:cNvPicPr preferRelativeResize="0"/>
          <p:nvPr/>
        </p:nvPicPr>
        <p:blipFill rotWithShape="1">
          <a:blip r:embed="rId5">
            <a:alphaModFix/>
          </a:blip>
          <a:srcRect b="38667" l="67778" r="0" t="29524"/>
          <a:stretch/>
        </p:blipFill>
        <p:spPr>
          <a:xfrm>
            <a:off x="6781800" y="948992"/>
            <a:ext cx="2629183" cy="2595510"/>
          </a:xfrm>
          <a:prstGeom prst="rect">
            <a:avLst/>
          </a:prstGeom>
          <a:noFill/>
          <a:ln>
            <a:noFill/>
          </a:ln>
        </p:spPr>
      </p:pic>
      <p:sp>
        <p:nvSpPr>
          <p:cNvPr id="45" name="Google Shape;45;p1"/>
          <p:cNvSpPr txBox="1"/>
          <p:nvPr/>
        </p:nvSpPr>
        <p:spPr>
          <a:xfrm>
            <a:off x="7650078" y="762000"/>
            <a:ext cx="1900250"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C00000"/>
                </a:solidFill>
                <a:latin typeface="Calibri"/>
                <a:ea typeface="Calibri"/>
                <a:cs typeface="Calibri"/>
                <a:sym typeface="Calibri"/>
              </a:rPr>
              <a:t>Urban effect: warming</a:t>
            </a:r>
            <a:endParaRPr/>
          </a:p>
        </p:txBody>
      </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2019-02-27T15:57:00Z</dcterms:created>
  <dc:creator>West, Tristram</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0x01010007EE2EA1CCEDFE42ABC93D9292C873B0</vt:lpwstr>
  </property>
  <property fmtid="{D5CDD505-2E9C-101B-9397-08002B2CF9AE}" pid="3" name="MediaServiceImageTags">
    <vt:lpwstr/>
  </property>
</Properties>
</file>